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A1.2, Nucleic acids. Lesson 3 of 5: Storing information, 60 minutes.
The plan, minute by minute (each slide's footer says where you are):
0 to 8 min (8)  Do now: How much DNA are you?
8 to 20 min (12)  Endless sequences
20 to 30 min (10)  One code, five readers
30 to 45 min (15)  The backbone question
45 to 55 min (10)  Exam question, timed
55 to 60 min (5)  Exit
What students get wrong:
The universal code means the same DNA in everything. Same code, different sequences.
4n confused with n⁴, or with 4n. Use the three-base predict box.
Stretch and support:
Support: cut the figures' captions into cards to put in order, use the dotted key terms as a glossary, and give a drawing frame with the pentagon corners marked for the IB drawings.
Stretch: the Comparative Genome Viewer at NCBI shows long stretches shared by the chromosomes of related species, such as human and mouse. What does that say about common ancestry, and about the diversity of genomes?
Stretch: make a Tarsia puzzle that is better than the site's own, from your own pairs, in the Tarsia builder.
Stretch: Reading Frame, a codon game, looks ahead to D1.2.
The lesson plan to print: https://www.biologybybradford.com/guides/downloads/ib-biology-a1-2-nucleic-acids-lesson-3-plan.pdf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How much DNA are you? (8 min).
The plan: Pairs estimate the length of DNA in a human body (activity below).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How much DNA are you? (8 min).
The plan: Pairs estimate the length of DNA in a human body (activity below).
The activity: How much DNA are you?. Pairs estimate the length of DNA in a human body. A cell with a nucleus holds about 2 m of DNA. A body has about 30 trillion cells, but most of them are red blood cells, which have no nucleus (about 25 trillion of the 30). So take a few trillion cells with a nucleus. A fair answer is around 10 billion km, which is 50 to 70 times the distance from Earth to the Sun (about 150 million km). The size of the answer matters more than the digits.
Needs: calculators.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Along a strand any base can follow any other: the backbone sets no rule. And a DNA molecule can be any length. So any sequence, of any length, is possible. With four choices at every position the possibilities multiply very fast, as the slider shows. The capacity is, for every practical purpose, limitless.
That information is kept at the scale of molecules. Each human cell with a nucleus holds about 6 billion base pairs, two sets of about 3 billion, which would stretch to about 2 m if laid end to end. They are packed into a nucleus a few micrometres across. Chapter 10 shows how. (Red blood cells have no nucleus, so no DNA.) In one 2017 study, researchers stored computer files in DNA at about 215 petabytes per gram, in the laboratory.
Within a species, DNA sequences are almost the same, with small differences that are the source of different alleles. Between species they differ more. Same molecule, endless messages.
The genetic code is the set of rules by which a sequence of bases in messenger RNA is translated into a sequence of amino acids, three bases at a time. Each group of three is a codon. Almost every organism uses the same code: a codon means the same amino acid in a bacterium, a fungus, a plant and a human, with a few small variations, for example in mitochondria.
The code is arbitrary: no chemical law makes a given codon stand for a given amino acid. If life had begun separately several times, the codes would most likely differ. The best explanation for one shared code is that all life inherited it from a universal common ancestor. A code shared like that is conserved across life, and it is evidence of that shared ancestry. A gene moved from one species into another is read correctly because of it. You do not need to memorise examples: the one in the second figure is only an illustration.
That answers the first guiding question. A chain of simple units can store hereditary information because any order is possible, so the order can carry the message.
Example: Links One nucleotide holds no message. Join many and the strand has a sequence; pair two strands and the molecule can be copied. Storage and copying are properties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Answer: B. Four choices for the first base, four for the second and four for the third: 4 × 4 × 4 = 64. (12 adds when it should multiply; 81 is 3 to the power 4, the right numbers the wrong way round.) Each extra base multiplies the possibilities by four again, which is why the capacity of DNA is limitless.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Endless sequences (12 min).
The plan: Chapter 7's slider. Predict the number of three-base sequences first, then slide to 10, 100 and 1000 bases.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One code, five readers (10 min).
The plan: Chapter 7's second figure. Why would an arbitrary code be shared by everything, unless it was inherited?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The backbone question (15 min).
The plan: The written question below, then peer-marked against points the class agrees.
The activity: The backbone question. Exam style: "Explain how the strong covalent bonds in each strand and the weak hydrogen bonds between the strands allow (a) the strands to separate, (b) the base sequence to be kept in each copy, and (c) a rare copying mistake to be kept too." Peer-mark against points the class agrees. For (c): once a wrong base is joined into the new strand, the same strong backbone that keeps the right sequence keeps the mistake.
Needs: paper or exercise books.
The time: 15 minutes, minutes 30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Exam question, timed (10 min).
The plan: A short written question on A1.2 from the A1.2 exam maker (in Practise and revise, below), timed. For homework, the Check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sentence answering each guiding question.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sentence answering each guiding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https://www.biologybybradford.com/exam-maker/sit?topics=A1.2&amp;level=SL&amp;paper=quiz&amp;marks=15&amp;src=ep
The guide: https://www.biologybybradford.com/guides/ib-biology-a1-2-nucleic-acids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A1.2  ·  Nucleic acids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www.biologybybradford.com/exam-maker/sit?topics=A1.2&amp;level=SL&amp;paper=quiz&amp;marks=15&amp;src=ep" TargetMode="External"/><Relationship Id="rId2" Type="http://schemas.openxmlformats.org/officeDocument/2006/relationships/hyperlink" Target="https://www.biologybybradford.com/guides/ib-biology-a1-2-nucleic-acids" TargetMode="External"/><Relationship Id="rId3" Type="http://schemas.openxmlformats.org/officeDocument/2006/relationships/hyperlink" Target="https://www.biologybybradford.com/guides/ib-biology-a1-2-nucleic-acids#code" TargetMode="External"/><Relationship Id="rId4" Type="http://schemas.openxmlformats.org/officeDocument/2006/relationships/hyperlink" Target="https://www.biologybybradford.com/tools/tarsia?topics=ib:A1.2&amp;level=HL" TargetMode="External"/><Relationship Id="rId5" Type="http://schemas.openxmlformats.org/officeDocument/2006/relationships/hyperlink" Target="https://www.biologybybradford.com/tools/dominos?topics=ib:A1.2&amp;level=HL" TargetMode="External"/><Relationship Id="rId6" Type="http://schemas.openxmlformats.org/officeDocument/2006/relationships/hyperlink" Target="https://www.biologybybradford.com/tools/picture-reveal?topics=ib:A1.2&amp;level=HL" TargetMode="External"/><Relationship Id="rId7" Type="http://schemas.openxmlformats.org/officeDocument/2006/relationships/hyperlink" Target="https://www.biologybybradford.com/tools/pub-quiz?topics=ib:A1.2&amp;level=HL" TargetMode="External"/><Relationship Id="rId8" Type="http://schemas.openxmlformats.org/officeDocument/2006/relationships/hyperlink" Target="https://www.biologybybradford.com/escape-rooms?bank=ib:A1.2&amp;level=HL#bank" TargetMode="External"/><Relationship Id="rId9" Type="http://schemas.openxmlformats.org/officeDocument/2006/relationships/hyperlink" Target="https://www.biologybybradford.com/lessons/ib-biology-topic-a-1-2-nucleic-acids" TargetMode="External"/><Relationship Id="rId10" Type="http://schemas.openxmlformats.org/officeDocument/2006/relationships/hyperlink" Target="https://www.biologybybradford.com/mcqs/ib-biology-topic-a-1-2-nucleic-acids" TargetMode="External"/><Relationship Id="rId11" Type="http://schemas.openxmlformats.org/officeDocument/2006/relationships/hyperlink" Target="https://www.biologybybradford.com/tools/revision-maps/a1-2-nucleic-acids" TargetMode="External"/><Relationship Id="rId12" Type="http://schemas.openxmlformats.org/officeDocument/2006/relationships/hyperlink" Target="https://www.biologybybradford.com/exam-maker/ib/a1-2-nucleic-acids" TargetMode="External"/><Relationship Id="rId13" Type="http://schemas.openxmlformats.org/officeDocument/2006/relationships/hyperlink" Target="https://www.splycr.com/?set=e76697ab-daec-5ea4-9eb5-d77cf886b72f" TargetMode="External"/><Relationship Id="rId14" Type="http://schemas.openxmlformats.org/officeDocument/2006/relationships/slideLayout" Target="../slideLayouts/slideLayout2.xml"/><Relationship Id="rId1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Nucleic acids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Storing information</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A1.2.9, A1.2.10</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Why four bases can store limitless information, and why one shared code points to a common ancestor</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7</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DNA can store limitless information, and why one genetic code in all life points to a common ancestor  (A1.2.9, A1.2.10)</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much DNA are you?</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estimate the length of DNA in a human body.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ESTIMATE</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How much DNA are you?</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Calculators.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estimate the length of DNA in a human body. A cell with a nucleus holds about 2 m of DNA. A body has about 30 trillion cells, but most of them are red blood cells, which have no nucleus (about 25 trillion of the 30). So take a few trillion cells with a nucleus. A fair answer is around 10 billion km, which is 50 to 70 times the distance from Earth to the Sun (about 150 million km). The size of the answer matters more than the digits.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Endless sequences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Predict the number of three-base sequences first, then slide to 10, 100 and 1000 bases.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438912" y="2058791"/>
            <a:ext cx="6803136" cy="3746259"/>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519"/>
            <a:ext cx="6583680" cy="352680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genetic code is the set of rules by which a sequence of bases in messenger RNA is translated into a sequence of amino acids, three bases at a time.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Each group of three is a codon.</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Almost every organism uses the same code: a codon means the same amino acid in a bacterium, a fungus, a plant and a human, with a few small variations, for example in mitochondria.</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code is arbitrary: no chemical law makes a given codon stand for a given amino acid.</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2544378" y="1581912"/>
            <a:ext cx="710293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54106" y="1691640"/>
            <a:ext cx="688348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Bacterium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2544378" y="1581912"/>
            <a:ext cx="710293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54106" y="1691640"/>
            <a:ext cx="688348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Yeast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2544378" y="1581912"/>
            <a:ext cx="710293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54106" y="1691640"/>
            <a:ext cx="688348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Wheat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2544378" y="1581912"/>
            <a:ext cx="710293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54106" y="1691640"/>
            <a:ext cx="688348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Human cell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2544378" y="1581912"/>
            <a:ext cx="710293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654106" y="1691640"/>
            <a:ext cx="688348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Human mitochondrion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73974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A1.2.9 A1.2.10 Information storage and the genetic code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Endless sequences, one code</a:t>
            </a:r>
            <a:endParaRPr lang="en-US" sz="2800" dirty="0"/>
          </a:p>
        </p:txBody>
      </p:sp>
      <p:sp>
        <p:nvSpPr>
          <p:cNvPr id="5" name="Shape 3"/>
          <p:cNvSpPr/>
          <p:nvPr/>
        </p:nvSpPr>
        <p:spPr>
          <a:xfrm>
            <a:off x="438912" y="2029315"/>
            <a:ext cx="6803136" cy="3805210"/>
          </a:xfrm>
          <a:prstGeom prst="roundRect">
            <a:avLst>
              <a:gd name="adj" fmla="val 288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39043"/>
            <a:ext cx="6583680" cy="358575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genetic code is the set of rules by which a sequence of bases in messenger RNA is translated into a sequence of amino acids, three bases at a time.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Each group of three is a codon.</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Almost every organism uses the same code: a codon means the same amino acid in a bacterium, a fungus, a plant and a human, with a few small variations, for example in mitochondria.</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code is arbitrary: no chemical law makes a given codon stand for a given amino acid.</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different sequences of three bases can DNA's four bases make?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12</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64</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81</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different sequences of three bases can DNA's four bases make?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12</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64</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81</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Four choices for the first base, four for the second and four for the third: 4 × 4 × 4 = 64. (12 adds when it should multiply; 81 is 3 to the power 4, the right numbers the wrong way round.) Each extra base multiplies the possibilities by four again, which is why the capacity of DNA is limitless.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universal code does not mean every organism has the same DNA. The dictionary is shared; the books written with it are different.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code, five readers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would an arbitrary code be shared by everything, unless it was inherited?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backbone question</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Paper or exercise books.</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Exam style: "Explain how the strong covalent bonds in each strand and the weak hydrogen bonds between the strands allow (a) the strands to separate, (b) the base sequence to be kept in each copy, and (c) a rare copying mistake to be kept too." Peer-mark against points the class agrees. For (c): once a wrong base is joined into the new strand, the same strong backbone that keeps the right sequence keeps the mistake.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question, timed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short written question on A1.2 from the A1.2 exam maker, timed.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DNA can store limitless information, and why one genetic code in all life points to a common ancestor  (A1.2.9, A1.2.10)</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sentence answering each guiding question.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Endless sequences, one code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A1.2 Nucleic acids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A1.2 Nucleic Acids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A1.2 Nucleic acids, lesson 3: Storing information</dc:title>
  <dc:subject>PptxGenJS Presentation</dc:subject>
  <dc:creator>Biology by Bradford</dc:creator>
  <cp:lastModifiedBy>Biology by Bradford</cp:lastModifiedBy>
  <cp:revision>1</cp:revision>
  <dcterms:created xsi:type="dcterms:W3CDTF">2026-10-19T17:25:16Z</dcterms:created>
  <dcterms:modified xsi:type="dcterms:W3CDTF">2026-10-19T17:25:16Z</dcterms:modified>
</cp:coreProperties>
</file>