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A1.2, Nucleic acids. Lesson 4 of 5: Direction, width and packing (higher level), 60 minutes.
The plan, minute by minute (each slide's footer says where you are):
0 to 5 min (5)  Do now
5 to 17 min (12)  Which end is which
17 to 25 min (8)  A big base with a small one
25 to 40 min (15)  Plasticine nucleosome
40 to 55 min (15)  Nucleosome on screen
55 to 60 min (5)  Exit
What students get wrong:
5′ and 3′ are positions on a gene. They are sugar carbons.
Purine pairs with purine because they are the same size. Big pairs with small.
Eight histones plus DNA is the whole story. The ninth sits on the linker DNA.
Stretch and support:
Support: use the three mnemonics (Apples in the Tree, Some Bananas Split, Pure As Gold) as a starter in each lesson.
The lesson plan to print: https://www.biologybybradford.com/guides/downloads/ib-biology-a1-2-nucleic-acids-lesson-4-plan.pdf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8's predict box, 5′-ATGC-3′, on mini whiteboards.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8's predict box, 5′-ATGC-3′, on mini whiteboards.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8's predict box, 5′-ATGC-3′, on mini whiteboards.
Answer: C. The partner pairs base by base, T A C G, but runs the other way: 3′-TACG-5′. Read from its own 5′ end, that is 5′-GCAT-3′. (5′-CGTA-3′ is the first strand backwards, with no pairing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The carbons of the pentose are numbered 1′ to 5′, said "one prime" to "five prime". The prime shows it is a carbon of the sugar and not an atom of the base. The base is on 1′. Carbon 2′ carries the OH of ribose or the H of deoxyribose, 3′ carries an OH, and 5′, outside the ring, carries the phosphate.
In a strand, the phosphate on the 5′ carbon of each nucleotide is bonded to the 3′ carbon of the one before. So every link in the backbone runs the same way, and the strand has directionality. One end has a free phosphate on a 5′ carbon, the 5′ end. The other has a free OH on a 3′ carbon, the 3′ end. New nucleotides are only ever added at the 3′ end, to its OH, so strands grow 5′ to 3′.
Antiparallel can now be said exactly: one strand runs 5′ to 3′ and its partner runs 3′ to 5′ alongside it. A sequence is written 5′ to 3′, left to right, unless it is marked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The carbons of the pentose are numbered 1′ to 5′, said "one prime" to "five prime". The prime shows it is a carbon of the sugar and not an atom of the base. The base is on 1′. Carbon 2′ carries the OH of ribose or the H of deoxyribose, 3′ carries an OH, and 5′, outside the ring, carries the phosphate.
In a strand, the phosphate on the 5′ carbon of each nucleotide is bonded to the 3′ carbon of the one before. So every link in the backbone runs the same way, and the strand has directionality. One end has a free phosphate on a 5′ carbon, the 5′ end. The other has a free OH on a 3′ carbon, the 3′ end. New nucleotides are only ever added at the 3′ end, to its OH, so strands grow 5′ to 3′.
Antiparallel can now be said exactly: one strand runs 5′ to 3′ and its partner runs 3′ to 5′ alongside it. A sequence is written 5′ to 3′, left to right, unless it is marked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The carbons of the pentose are numbered 1′ to 5′, said "one prime" to "five prime". The prime shows it is a carbon of the sugar and not an atom of the base. The base is on 1′. Carbon 2′ carries the OH of ribose or the H of deoxyribose, 3′ carries an OH, and 5′, outside the ring, carries the phosphate.
In a strand, the phosphate on the 5′ carbon of each nucleotide is bonded to the 3′ carbon of the one before. So every link in the backbone runs the same way, and the strand has directionality. One end has a free phosphate on a 5′ carbon, the 5′ end. The other has a free OH on a 3′ carbon, the 3′ end. New nucleotides are only ever added at the 3′ end, to its OH, so strands grow 5′ to 3′.
Antiparallel can now be said exactly: one strand runs 5′ to 3′ and its partner runs 3′ to 5′ alongside it. A sequence is written 5′ to 3′, left to right, unless it is marked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The carbons of the pentose are numbered 1′ to 5′, said "one prime" to "five prime". The prime shows it is a carbon of the sugar and not an atom of the base. The base is on 1′. Carbon 2′ carries the OH of ribose or the H of deoxyribose, 3′ carries an OH, and 5′, outside the ring, carries the phosphate.
In a strand, the phosphate on the 5′ carbon of each nucleotide is bonded to the 3′ carbon of the one before. So every link in the backbone runs the same way, and the strand has directionality. One end has a free phosphate on a 5′ carbon, the 5′ end. The other has a free OH on a 3′ carbon, the 3′ end. New nucleotides are only ever added at the 3′ end, to its OH, so strands grow 5′ to 3′.
Antiparallel can now be said exactly: one strand runs 5′ to 3′ and its partner runs 3′ to 5′ alongside it. A sequence is written 5′ to 3′, left to right, unless it is marked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The carbons of the pentose are numbered 1′ to 5′, said "one prime" to "five prime". The prime shows it is a carbon of the sugar and not an atom of the base. The base is on 1′. Carbon 2′ carries the OH of ribose or the H of deoxyribose, 3′ carries an OH, and 5′, outside the ring, carries the phosphate.
In a strand, the phosphate on the 5′ carbon of each nucleotide is bonded to the 3′ carbon of the one before. So every link in the backbone runs the same way, and the strand has directionality. One end has a free phosphate on a 5′ carbon, the 5′ end. The other has a free OH on a 3′ carbon, the 3′ end. New nucleotides are only ever added at the 3′ end, to its OH, so strands grow 5′ to 3′.
Antiparallel can now be said exactly: one strand runs 5′ to 3′ and its partner runs 3′ to 5′ alongside it. A sequence is written 5′ to 3′, left to right, unless it is marked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The carbons of the pentose are numbered 1′ to 5′, said "one prime" to "five prime". The prime shows it is a carbon of the sugar and not an atom of the base. The base is on 1′. Carbon 2′ carries the OH of ribose or the H of deoxyribose, 3′ carries an OH, and 5′, outside the ring, carries the phosphate.
In a strand, the phosphate on the 5′ carbon of each nucleotide is bonded to the 3′ carbon of the one before. So every link in the backbone runs the same way, and the strand has directionality. One end has a free phosphate on a 5′ carbon, the 5′ end. The other has a free OH on a 3′ carbon, the 3′ end. New nucleotides are only ever added at the 3′ end, to its OH, so strands grow 5′ to 3′.
Antiparallel can now be said exactly: one strand runs 5′ to 3′ and its partner runs 3′ to 5′ alongside it. A sequence is written 5′ to 3′, left to right, unless it is marked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Which end is which (12 min).
The plan: Chapter 8's figure. Students add 5′ and 3′ to their lesson 1 drawing, and an arrow for each of replication, transcription and translation.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Bases come in two shapes. Purines (adenine and guanine) have two rings fused together, one of six atoms and one of five. Pyrimidines (cytosine, thymine and uracil) have one ring of six.
Every base pair in DNA is one purine and one pyrimidine: A with T, G with C. So every pair is the same length. The two backbones stay the same distance apart all along, and the helix has the same width and the same three-dimensional shape whatever the sequence.
That matters. The helix is regular and stable along its whole length, and any sequence fits the same structure, so the sequence is free to carry information (chapter 7). Proteins that work along DNA, such as the histones of chapter 10 and the enzymes that copy and read it, meet the same shape everywhere.
Two purines would be too wide for the gap, and two pyrimidines too narrow to reach across with hydrogen bonds. A purine with the wrong pyrimidine (A with C, or G with T) is the right length, but its hydrogen bonds do not line up (chapter 4). Try each pairing in the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Bases come in two shapes. Purines (adenine and guanine) have two rings fused together, one of six atoms and one of five. Pyrimidines (cytosine, thymine and uracil) have one ring of six.
Every base pair in DNA is one purine and one pyrimidine: A with T, G with C. So every pair is the same length. The two backbones stay the same distance apart all along, and the helix has the same width and the same three-dimensional shape whatever the sequence.
That matters. The helix is regular and stable along its whole length, and any sequence fits the same structure, so the sequence is free to carry information (chapter 7). Proteins that work along DNA, such as the histones of chapter 10 and the enzymes that copy and read it, meet the same shape everywhere.
Two purines would be too wide for the gap, and two pyrimidines too narrow to reach across with hydrogen bonds. A purine with the wrong pyrimidine (A with C, or G with T) is the right length, but its hydrogen bonds do not line up (chapter 4). Try each pairing in the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Bases come in two shapes. Purines (adenine and guanine) have two rings fused together, one of six atoms and one of five. Pyrimidines (cytosine, thymine and uracil) have one ring of six.
Every base pair in DNA is one purine and one pyrimidine: A with T, G with C. So every pair is the same length. The two backbones stay the same distance apart all along, and the helix has the same width and the same three-dimensional shape whatever the sequence.
That matters. The helix is regular and stable along its whole length, and any sequence fits the same structure, so the sequence is free to carry information (chapter 7). Proteins that work along DNA, such as the histones of chapter 10 and the enzymes that copy and read it, meet the same shape everywhere.
Two purines would be too wide for the gap, and two pyrimidines too narrow to reach across with hydrogen bonds. A purine with the wrong pyrimidine (A with C, or G with T) is the right length, but its hydrogen bonds do not line up (chapter 4). Try each pairing in the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Bases come in two shapes. Purines (adenine and guanine) have two rings fused together, one of six atoms and one of five. Pyrimidines (cytosine, thymine and uracil) have one ring of six.
Every base pair in DNA is one purine and one pyrimidine: A with T, G with C. So every pair is the same length. The two backbones stay the same distance apart all along, and the helix has the same width and the same three-dimensional shape whatever the sequence.
That matters. The helix is regular and stable along its whole length, and any sequence fits the same structure, so the sequence is free to carry information (chapter 7). Proteins that work along DNA, such as the histones of chapter 10 and the enzymes that copy and read it, meet the same shape everywhere.
Two purines would be too wide for the gap, and two pyrimidines too narrow to reach across with hydrogen bonds. A purine with the wrong pyrimidine (A with C, or G with T) is the right length, but its hydrogen bonds do not line up (chapter 4). Try each pairing in the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Bases come in two shapes. Purines (adenine and guanine) have two rings fused together, one of six atoms and one of five. Pyrimidines (cytosine, thymine and uracil) have one ring of six.
Every base pair in DNA is one purine and one pyrimidine: A with T, G with C. So every pair is the same length. The two backbones stay the same distance apart all along, and the helix has the same width and the same three-dimensional shape whatever the sequence.
That matters. The helix is regular and stable along its whole length, and any sequence fits the same structure, so the sequence is free to carry information (chapter 7). Proteins that work along DNA, such as the histones of chapter 10 and the enzymes that copy and read it, meet the same shape everywhere.
Two purines would be too wide for the gap, and two pyrimidines too narrow to reach across with hydrogen bonds. A purine with the wrong pyrimidine (A with C, or G with T) is the right length, but its hydrogen bonds do not line up (chapter 4). Try each pairing in the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Bases come in two shapes. Purines (adenine and guanine) have two rings fused together, one of six atoms and one of five. Pyrimidines (cytosine, thymine and uracil) have one ring of six.
Every base pair in DNA is one purine and one pyrimidine: A with T, G with C. So every pair is the same length. The two backbones stay the same distance apart all along, and the helix has the same width and the same three-dimensional shape whatever the sequence.
That matters. The helix is regular and stable along its whole length, and any sequence fits the same structure, so the sequence is free to carry information (chapter 7). Proteins that work along DNA, such as the histones of chapter 10 and the enzymes that copy and read it, meet the same shape everywhere.
Two purines would be too wide for the gap, and two pyrimidines too narrow to reach across with hydrogen bonds. A purine with the wrong pyrimidine (A with C, or G with T) is the right length, but its hydrogen bonds do not line up (chapter 4). Try each pairing in the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Answer: B. 50%, whatever the sequence. Every base pair is one purine and one pyrimidine, so purines are always half the bases in double-stranded DNA: here 30% adenine and 20% guanine. In symbols, A + G = C + T. Chapter 12 picks this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Pure: Purines (two rings)
As: Adenine (a purine)
Gold: Guanine (a purine)
CUT: Pyrimidines (cytosine, uracil, thymine: one 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A big base with a small one (8 min).
The plan: Chapter 9's states, Pure As Gold, and the 30% adenine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Plasticine nucleosome (15 min).
The plan: Build the model (activity below), label it, and photograph it for notes.
The activity: Plasticine nucleosome. Press eight equal balls of plasticine (about 1 cm) into a cube. Twist two pipe cleaners into a double helix and wind it just under two turns round the cube. Pin the two ends where they leave with a small ninth piece. Label it, and take a photo for notes.
Needs: plasticine in two colours, pipe cleaners, labels.
The time: 15 minutes, minutes 25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The activity: Nucleosome on screen. Pairs work through chapter 10's "Try it" list on laptops, then report which part of the DNA the histones touch, and why. The 3D viewer is poor on phones.
Needs: laptops.
The time: 15 minutes, minutes 40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In eukaryotes, the DNA in the nucleus is wound around proteins called histones. A nucleosome is a core of eight histone proteins with DNA wrapped round it, just under two turns, and one more histone attached to the linker DNA where the DNA enters and leaves, holding the wrapped DNA in place. The linker DNA runs on to the next nucleosome: beads on a string.
Wound this way, about 2 m of DNA fits into a nucleus. The cell can also control which stretches can be read: tags on histones are D2.2. How do the histones hold the DNA on? That is the prediction below.
Example: Try it Best on a laptop. The links open in a new tab. Open the nucleosome core particle entry 1KX5 on the RCSB Protein Data Bank and open its 3D view. Colour by chain. Count the protein chains in the core and the strands of DNA. The eight proteins come as two copies each of four kinds: find each pair. Where does the DNA touch the proteins: at its bases, or at its backbone? Select the lysine and arginine residues and show them as sticks. Where do they point? Find the histone tails reaching out between the turns of DNA. Count the turns of DNA round the core. Is there a ninth histone in this structure? (In a core particle, no: the linker DNA was trimmed off before it was crystallised.) Open an entry that includes a linker histone, such as 4QLC, and find it. On a phone the 3D viewer needs a bigger screen. Answer these from the figure instead: how many histones are in the core, how many turns of DNA wrap round it, and where does the ninth histone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In eukaryotes, the DNA in the nucleus is wound around proteins called histones. A nucleosome is a core of eight histone proteins with DNA wrapped round it, just under two turns, and one more histone attached to the linker DNA where the DNA enters and leaves, holding the wrapped DNA in place. The linker DNA runs on to the next nucleosome: beads on a string.
Wound this way, about 2 m of DNA fits into a nucleus. The cell can also control which stretches can be read: tags on histones are D2.2. How do the histones hold the DNA on? That is the prediction below.
Example: Try it Best on a laptop. The links open in a new tab. Open the nucleosome core particle entry 1KX5 on the RCSB Protein Data Bank and open its 3D view. Colour by chain. Count the protein chains in the core and the strands of DNA. The eight proteins come as two copies each of four kinds: find each pair. Where does the DNA touch the proteins: at its bases, or at its backbone? Select the lysine and arginine residues and show them as sticks. Where do they point? Find the histone tails reaching out between the turns of DNA. Count the turns of DNA round the core. Is there a ninth histone in this structure? (In a core particle, no: the linker DNA was trimmed off before it was crystallised.) Open an entry that includes a linker histone, such as 4QLC, and find it. On a phone the 3D viewer needs a bigger screen. Answer these from the figure instead: how many histones are in the core, how many turns of DNA wrap round it, and where does the ninth histone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In eukaryotes, the DNA in the nucleus is wound around proteins called histones. A nucleosome is a core of eight histone proteins with DNA wrapped round it, just under two turns, and one more histone attached to the linker DNA where the DNA enters and leaves, holding the wrapped DNA in place. The linker DNA runs on to the next nucleosome: beads on a string.
Wound this way, about 2 m of DNA fits into a nucleus. The cell can also control which stretches can be read: tags on histones are D2.2. How do the histones hold the DNA on? That is the prediction below.
Example: Try it Best on a laptop. The links open in a new tab. Open the nucleosome core particle entry 1KX5 on the RCSB Protein Data Bank and open its 3D view. Colour by chain. Count the protein chains in the core and the strands of DNA. The eight proteins come as two copies each of four kinds: find each pair. Where does the DNA touch the proteins: at its bases, or at its backbone? Select the lysine and arginine residues and show them as sticks. Where do they point? Find the histone tails reaching out between the turns of DNA. Count the turns of DNA round the core. Is there a ninth histone in this structure? (In a core particle, no: the linker DNA was trimmed off before it was crystallised.) Open an entry that includes a linker histone, such as 4QLC, and find it. On a phone the 3D viewer needs a bigger screen. Answer these from the figure instead: how many histones are in the core, how many turns of DNA wrap round it, and where does the ninth histone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In eukaryotes, the DNA in the nucleus is wound around proteins called histones. A nucleosome is a core of eight histone proteins with DNA wrapped round it, just under two turns, and one more histone attached to the linker DNA where the DNA enters and leaves, holding the wrapped DNA in place. The linker DNA runs on to the next nucleosome: beads on a string.
Wound this way, about 2 m of DNA fits into a nucleus. The cell can also control which stretches can be read: tags on histones are D2.2. How do the histones hold the DNA on? That is the prediction below.
Example: Try it Best on a laptop. The links open in a new tab. Open the nucleosome core particle entry 1KX5 on the RCSB Protein Data Bank and open its 3D view. Colour by chain. Count the protein chains in the core and the strands of DNA. The eight proteins come as two copies each of four kinds: find each pair. Where does the DNA touch the proteins: at its bases, or at its backbone? Select the lysine and arginine residues and show them as sticks. Where do they point? Find the histone tails reaching out between the turns of DNA. Count the turns of DNA round the core. Is there a ninth histone in this structure? (In a core particle, no: the linker DNA was trimmed off before it was crystallised.) Open an entry that includes a linker histone, such as 4QLC, and find it. On a phone the 3D viewer needs a bigger screen. Answer these from the figure instead: how many histones are in the core, how many turns of DNA wrap round it, and where does the ninth histone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In eukaryotes, the DNA in the nucleus is wound around proteins called histones. A nucleosome is a core of eight histone proteins with DNA wrapped round it, just under two turns, and one more histone attached to the linker DNA where the DNA enters and leaves, holding the wrapped DNA in place. The linker DNA runs on to the next nucleosome: beads on a string.
Wound this way, about 2 m of DNA fits into a nucleus. The cell can also control which stretches can be read: tags on histones are D2.2. How do the histones hold the DNA on? That is the prediction below.
Example: Try it Best on a laptop. The links open in a new tab. Open the nucleosome core particle entry 1KX5 on the RCSB Protein Data Bank and open its 3D view. Colour by chain. Count the protein chains in the core and the strands of DNA. The eight proteins come as two copies each of four kinds: find each pair. Where does the DNA touch the proteins: at its bases, or at its backbone? Select the lysine and arginine residues and show them as sticks. Where do they point? Find the histone tails reaching out between the turns of DNA. Count the turns of DNA round the core. Is there a ninth histone in this structure? (In a core particle, no: the linker DNA was trimmed off before it was crystallised.) Open an entry that includes a linker histone, such as 4QLC, and find it. On a phone the 3D viewer needs a bigger screen. Answer these from the figure instead: how many histones are in the core, how many turns of DNA wrap round it, and where does the ninth histone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In eukaryotes, the DNA in the nucleus is wound around proteins called histones. A nucleosome is a core of eight histone proteins with DNA wrapped round it, just under two turns, and one more histone attached to the linker DNA where the DNA enters and leaves, holding the wrapped DNA in place. The linker DNA runs on to the next nucleosome: beads on a string.
Wound this way, about 2 m of DNA fits into a nucleus. The cell can also control which stretches can be read: tags on histones are D2.2. How do the histones hold the DNA on? That is the prediction below.
Example: Try it Best on a laptop. The links open in a new tab. Open the nucleosome core particle entry 1KX5 on the RCSB Protein Data Bank and open its 3D view. Colour by chain. Count the protein chains in the core and the strands of DNA. The eight proteins come as two copies each of four kinds: find each pair. Where does the DNA touch the proteins: at its bases, or at its backbone? Select the lysine and arginine residues and show them as sticks. Where do they point? Find the histone tails reaching out between the turns of DNA. Count the turns of DNA round the core. Is there a ninth histone in this structure? (In a core particle, no: the linker DNA was trimmed off before it was crystallised.) Open an entry that includes a linker histone, such as 4QLC, and find it. On a phone the 3D viewer needs a bigger screen. Answer these from the figure instead: how many histones are in the core, how many turns of DNA wrap round it, and where does the ninth histone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Answer: C. The DNA would loosen. Histones are rich in positively charged amino acids (lysine and arginine), and DNA's phosphate groups are negatively charged, so the two attract. Because the backbone is on the outside and every base pair is the same width (chapter 9), histones can hold any sequence. Take away the negative charges and the attraction goes. Cells do something like this on purpose, tagging histones to loosen or tighten the wrapping (D2.2).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Nucleosome on screen (15 min).
The plan: Pairs work through chapter 10's "Try it" list on laptops, then report which part of the DNA the histones touch, and why.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Describe a nucleosome, three marks' worth.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Describe a nucleosome, three marks'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https://www.biologybybradford.com/exam-maker/sit?topics=A1.2&amp;level=HL&amp;paper=quiz&amp;marks=15&amp;src=ep
The guide: https://www.biologybybradford.com/guides/ib-biology-a1-2-nucleic-acids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A1.2  ·  Nucleic acids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biologybybradford.com/exam-maker/sit?topics=A1.2&amp;level=HL&amp;paper=quiz&amp;marks=15&amp;src=ep" TargetMode="External"/><Relationship Id="rId2" Type="http://schemas.openxmlformats.org/officeDocument/2006/relationships/hyperlink" Target="https://www.biologybybradford.com/guides/ib-biology-a1-2-nucleic-acids" TargetMode="External"/><Relationship Id="rId3" Type="http://schemas.openxmlformats.org/officeDocument/2006/relationships/hyperlink" Target="https://www.biologybybradford.com/guides/ib-biology-a1-2-nucleic-acids#direction" TargetMode="External"/><Relationship Id="rId4" Type="http://schemas.openxmlformats.org/officeDocument/2006/relationships/hyperlink" Target="https://www.biologybybradford.com/guides/ib-biology-a1-2-nucleic-acids#purines" TargetMode="External"/><Relationship Id="rId5" Type="http://schemas.openxmlformats.org/officeDocument/2006/relationships/hyperlink" Target="https://www.biologybybradford.com/guides/ib-biology-a1-2-nucleic-acids#nucleosome" TargetMode="External"/><Relationship Id="rId6" Type="http://schemas.openxmlformats.org/officeDocument/2006/relationships/hyperlink" Target="https://www.biologybybradford.com/tools/tarsia?topics=ib:A1.2&amp;level=HL" TargetMode="External"/><Relationship Id="rId7" Type="http://schemas.openxmlformats.org/officeDocument/2006/relationships/hyperlink" Target="https://www.biologybybradford.com/tools/dominos?topics=ib:A1.2&amp;level=HL" TargetMode="External"/><Relationship Id="rId8" Type="http://schemas.openxmlformats.org/officeDocument/2006/relationships/hyperlink" Target="https://www.biologybybradford.com/tools/picture-reveal?topics=ib:A1.2&amp;level=HL" TargetMode="External"/><Relationship Id="rId9" Type="http://schemas.openxmlformats.org/officeDocument/2006/relationships/hyperlink" Target="https://www.biologybybradford.com/tools/pub-quiz?topics=ib:A1.2&amp;level=HL" TargetMode="External"/><Relationship Id="rId10" Type="http://schemas.openxmlformats.org/officeDocument/2006/relationships/hyperlink" Target="https://www.biologybybradford.com/escape-rooms?bank=ib:A1.2&amp;level=HL#bank" TargetMode="External"/><Relationship Id="rId11" Type="http://schemas.openxmlformats.org/officeDocument/2006/relationships/hyperlink" Target="https://www.biologybybradford.com/lessons/ib-biology-topic-a-1-2-nucleic-acids" TargetMode="External"/><Relationship Id="rId12" Type="http://schemas.openxmlformats.org/officeDocument/2006/relationships/hyperlink" Target="https://www.biologybybradford.com/mcqs/ib-biology-topic-a-1-2-nucleic-acids-hl" TargetMode="External"/><Relationship Id="rId13" Type="http://schemas.openxmlformats.org/officeDocument/2006/relationships/hyperlink" Target="https://www.biologybybradford.com/mcqs/ib-biology-topic-a-1-2-nucleic-acids" TargetMode="External"/><Relationship Id="rId14" Type="http://schemas.openxmlformats.org/officeDocument/2006/relationships/hyperlink" Target="https://www.biologybybradford.com/tools/revision-maps/a1-2-nucleic-acids" TargetMode="External"/><Relationship Id="rId15" Type="http://schemas.openxmlformats.org/officeDocument/2006/relationships/hyperlink" Target="https://www.biologybybradford.com/exam-maker/ib/a1-2-nucleic-acids" TargetMode="External"/><Relationship Id="rId16" Type="http://schemas.openxmlformats.org/officeDocument/2006/relationships/hyperlink" Target="https://www.splycr.com/?set=e76697ab-daec-5ea4-9eb5-d77cf886b72f" TargetMode="External"/><Relationship Id="rId17" Type="http://schemas.openxmlformats.org/officeDocument/2006/relationships/slideLayout" Target="../slideLayouts/slideLayout2.xml"/><Relationship Id="rId18"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Nucleic acids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Direction, width and packing</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A1.2.11 to A1.2.13</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Directionality, purine with pyrimidine, and the nucleosome, modelled and seen in molecular visualisation software</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8, 9, 10</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what the 5′ and 3′ ends are, and why nucleotides are only ever added at the 3′ end  (A1.2.11)</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a purine always pairs with a pyrimidine, and what that does for the helix  (A1.2.12)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a nucleosome, and use molecular visualisation software to see how histones hold DNA  (A1.2.13)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8's predict box, 5′-ATGC-3′, on mini whiteboards.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One DNA strand reads 5′-ATGC-3′. Written 5′ to 3′, what is its partner?</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5′-TACG-3′</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5′-CGTA-3′</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5′-GCAT-3′</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One DNA strand reads 5′-ATGC-3′. Written 5′ to 3′, what is its partner?</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5′-TACG-3′</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5′-CGTA-3′</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5′-GCAT-3′</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partner pairs base by base, T A C G, but runs the other way: 3′-TACG-5′. Read from its own 5′ end, that is 5′-GCAT-3′.</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Which end is which</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add 5′ and 3′ to their lesson 1 drawing, and an arrow for each of replication, transcription and translation.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A1.2.11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strand has a direction</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Carbons 1′ to 5′.</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A1.2.11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strand has a direction</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phosphate links a 5′ carbon to the 3′ carbon before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A1.2.11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strand has a direction</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New nucleotides join only at the 3′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A1.2.11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strand has a direction</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strands are antiparallel: one runs 5′ to 3′, the other 3′ to 5′.</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A1.2.11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strand has a direction</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DNA is copied, transcribed and read in one direction.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A1.2.11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strand has a direction</a:t>
            </a:r>
            <a:endParaRPr lang="en-US" sz="2800" dirty="0"/>
          </a:p>
        </p:txBody>
      </p:sp>
      <p:sp>
        <p:nvSpPr>
          <p:cNvPr id="5" name="Shape 3"/>
          <p:cNvSpPr/>
          <p:nvPr/>
        </p:nvSpPr>
        <p:spPr>
          <a:xfrm>
            <a:off x="937573" y="1627632"/>
            <a:ext cx="58058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01" y="1737360"/>
            <a:ext cx="55863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Replication. Each new strand is built 5′ to 3′, so the two antiparallel templates are copied in opposite directions. (How that works at a replication fork is D1.1.)</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Transcription. RNA is built 5′ to 3′, so the enzyme moves along the template strand in that strand's 3′ to 5′ direction.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Translation. A ribosome moves along messenger RNA from its 5′ end towards its 3′ end, so the codons are read in that order.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5′ and 3′ name carbon atoms in the sugar. They are not positions along a gene. And new strands are built 5′ to 3′, which means their templates are read 3′ to 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big base with a small one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9: A big base with a small one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A1.2.12 Purine-to-pyrimidine bonding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big base with a small one</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with 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A1.2.12 Purine-to-pyrimidine bonding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big base with a small one</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 with 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A1.2.12 Purine-to-pyrimidine bonding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big base with a small one</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with 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A1.2.12 Purine-to-pyrimidine bonding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big base with a small one</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 with 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A1.2.12 Purine-to-pyrimidine bonding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big base with a small one</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with 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A1.2.12 Purine-to-pyrimidine bonding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big base with a small one</a:t>
            </a:r>
            <a:endParaRPr lang="en-US" sz="2800" dirty="0"/>
          </a:p>
        </p:txBody>
      </p:sp>
      <p:sp>
        <p:nvSpPr>
          <p:cNvPr id="5" name="Shape 3"/>
          <p:cNvSpPr/>
          <p:nvPr/>
        </p:nvSpPr>
        <p:spPr>
          <a:xfrm>
            <a:off x="937634" y="1627632"/>
            <a:ext cx="580569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62" y="1737360"/>
            <a:ext cx="558623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Purines (adenine and guanine) have two rings fused together, one of six atoms and one of five.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Pyrimidines (cytosine, thymine and uracil) have one ring of six.</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Two purines would be too wide for the gap, and two pyrimidines too narrow to reach across with hydrogen bonds.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30% of the bases in a sample of double-stranded DNA are adenine. What percentage are purines?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30%</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50%</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60%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30% of the bases in a sample of double-stranded DNA are adenine. What percentage are purines?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30%</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50%</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60%</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50%, whatever the sequence. Every base pair is one purine and one pyrimidine, so purines are always half the bases in double-stranded DNA: here 30% adenine and 20% guanine. In symbols, A + G = C + T. Chapter 12 picks this up.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bases are purines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Pure</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Gold</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CUT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bases are purines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Pure</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Purines</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two rings</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Adenine</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purine</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Gold</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Guanine</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purine</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CUT</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Pyrimidines</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cytosine, uracil, thymine: one ring</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There is no "big pair" and "small pair". Every pair is one big base and one small one, so every pair is the same size.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Plasticine nucleosome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Plasticine in two colours, pipe cleaners, labels.</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Press eight equal balls of plasticine (about 1 cm) into a cube. Twist two pipe cleaners into a double helix and wind it just under two turns round the cube. Pin the two ends where they leave with a small ninth piece. Label it, and take a photo for notes.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SOFTWARE · HL</a:t>
            </a:r>
            <a:endParaRPr lang="en-US" sz="1100" dirty="0"/>
          </a:p>
        </p:txBody>
      </p:sp>
      <p:sp>
        <p:nvSpPr>
          <p:cNvPr id="4" name="Text 2"/>
          <p:cNvSpPr/>
          <p:nvPr/>
        </p:nvSpPr>
        <p:spPr>
          <a:xfrm>
            <a:off x="235915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Nucleosome on screen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Laptops.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work through chapter 10's "Try it" list on laptops, then report which part of the DNA the histones touch, and why. The 3D viewer is poor on phones.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A1.2.13 Structure of a nucleosome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Wound on a spool</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and histone proteins.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A1.2.13 Structure of a nucleosome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Wound on a spool</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Eight histones form a core.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A1.2.13 Structure of a nucleosome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Wound on a spool</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DNA wraps round the core, just under two turns.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A1.2.13 Structure of a nucleosome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Wound on a spool</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ninth histone, on the linker DNA, holds it in place.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A1.2.13 Structure of a nucleosome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Wound on a spool</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Nucleosomes along the DNA, like beads on a string.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A1.2.13 Structure of a nucleosome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Wound on a spool</a:t>
            </a:r>
            <a:endParaRPr lang="en-US" sz="2800" dirty="0"/>
          </a:p>
        </p:txBody>
      </p:sp>
      <p:sp>
        <p:nvSpPr>
          <p:cNvPr id="5" name="Shape 3"/>
          <p:cNvSpPr/>
          <p:nvPr/>
        </p:nvSpPr>
        <p:spPr>
          <a:xfrm>
            <a:off x="658347" y="1627632"/>
            <a:ext cx="636426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75" y="1737360"/>
            <a:ext cx="614480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 eukaryotes, the DNA in the nucleus is wound around proteins called histones.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 nucleosome is a core of eight histone proteins with DNA wrapped round it, just under two turns, and one more histone attached to the linker DNA where the DNA enters and leaves, holding the wrapped DNA in place.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linker DNA runs on to the next nucleosome: beads on a string.</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cell can also control which stretches can be read: tags on histones are D2.2.</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chemical is added that cancels the negative charges on DNA's phosphate groups. What would you expect to happen to the nucleosomes?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DNA would grip the histones even more tightly than before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Nothing would change, because histones hold the bases and not the phosphates</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DNA would come away from the histones more easily</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chemical is added that cancels the negative charges on DNA's phosphate groups. What would you expect to happen to the nucleosomes?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DNA would grip the histones even more tightly than before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Nothing would change, because histones hold the bases and not the phosphates</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DNA would come away from the histones more easily</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DNA would loosen. Histones are rich in positively charged amino acids (lysine and arginine), and DNA's phosphate groups are negatively charged, so the two attract. Because the backbone is on the outside and every base pair is the same width (chapter 9), histones can hold any sequence. Take away the negative charges and the attraction goes. Cells do something like this on purpose, tagging histones to loosen or tighten the wrapping (D2.2).</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DNA is not wrapped round one histone, and the ninth histone is not in the core: eight in the core, one on the linker DNA. Histones hold DNA by charge, not by base pairing.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what the 5′ and 3′ ends are, and why nucleotides are only ever added at the 3′ end  (A1.2.11)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a purine always pairs with a pyrimidine, and what that does for the helix  (A1.2.12)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a nucleosome, and use molecular visualisation software to see how histones hold DNA  (A1.2.13)</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Describe a nucleosome, three marks' worth.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8 Every strand has a direction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9 A big base with a small one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10 Wound on a spool</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Nucleic Acids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A1.2 Nucleic acids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A1.2 Nucleic Acids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A1.2 Nucleic acids, lesson 4: Direction, width and packing (HL)</dc:title>
  <dc:subject>PptxGenJS Presentation</dc:subject>
  <dc:creator>Biology by Bradford</dc:creator>
  <cp:lastModifiedBy>Biology by Bradford</cp:lastModifiedBy>
  <cp:revision>1</cp:revision>
  <dcterms:created xsi:type="dcterms:W3CDTF">2026-10-19T17:25:16Z</dcterms:created>
  <dcterms:modified xsi:type="dcterms:W3CDTF">2026-10-19T17:25:16Z</dcterms:modified>
</cp:coreProperties>
</file>