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A3.1, Diversity of organisms. Lesson 2 of 5: Counting and pairing chromosomes, 60 minutes.
The plan, minute by minute (each slide's footer says where you are):
0 to 6 min (6)  Do now: guess the count
6 to 16 min (10)  Counting chromosomes
16 to 36 min (20)  Build a karyogram
36 to 52 min (16)  Chromosome 2 on trial
52 to 60 min (8)  Testable or not?
What students get wrong:
More chromosomes means a more complex organism. A dog has 78 and a human 46. Number says nothing about complexity.
A karyogram shows the genes. It shows chromosomes only: their number, size, banding and centromere. The genes are in the DNA along them.
Evidence for chromosome 2 means we came from chimpanzees. Humans and chimpanzees share an ancestor that was neither. The fusion happened in the line that led to us.
Stretch and support:
Support: give the captions of each figure as a cut-up storyboard to put in order, and use the key terms (tap the dotted words) as a glossary.
Support: give the first three pairs of paper chromosomes already matched, and ask students to explain why before they match the rest.
Stretch: predict what a karyogram of an orangutan would look like beside a human’s, and which chromosomes you would compare first.
The lesson plan to print: https://www.biologybybradford.com/guides/downloads/ib-biology-a3-1-diversity-of-organisms-lesson-2-plan.pdf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guess the count (6 min).
The plan: On mini whiteboards, students guess the number of chromosomes in a body cell of a fruit fly, a human, a chimpanzee and a dog. Reveal the four (8, 46, 48, 78) and ask what every number has in common. Hold the answer for chapter 4’s predict box.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guess the count (6 min).
The plan: On mini whiteboards, students guess the number of chromosomes in a body cell of a fruit fly, a human, a chimpanzee and a dog. Reveal the four (8, 46, 48, 78) and ask what every number has in common. Hold the answer for chapter 4’s predict box.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guess the count (6 min).
The plan: On mini whiteboards, students guess the number of chromosomes in a body cell of a fruit fly, a human, a chimpanzee and a dog. Reveal the four (8, 46, 48, 78) and ask what every number has in common. Hold the answer for chapter 4’s predict box.
Answer: A. Each parent supplies one chromosome of every kind, so the chromosomes match up in pairs. Two sets always make an even number: 23 + 23 = 46 in a human, 24 + 24 = 48 in a chimpanzee.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Counting chromosomes (10 min).
The plan: Chapter 4’s figure, then its predict box. Stress that 46 and 48 are the only numbers to learn, and that a bigger number does not mean a more complex animal. Define diploid, haploid and homologous chromosomes with the figure’s 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Counting chromosomes (10 min).
The plan: Chapter 4’s figure, then its predict box. Stress that 46 and 48 are the only numbers to learn, and that a bigger number does not mean a more complex animal. Define diploid, haploid and homologous chromosomes with the figure’s pairs.
A chromosome is a molecule of DNA wrapped up with proteins. The body cells of each species of plant or animal carry a characteristic number of them, and the numbers vary widely. A human body cell has 46 chromosomes. A chimpanzee’s has 48. Those are the only two numbers the syllabus asks you to know.
The figure adds a few more, only to show the range: a fruit fly has 8, a garden pea 14 and a dog 78. A bigger number does not mean a bigger or more advanced organism.
Look at every number: each is even. A body cell is diploid, with two copies of each chromosome, one inherited from each parent. The two that match are homologous chromosomes, so chromosomes come in pairs: 23 pairs in a human, 24 in a chimpanzee. The sex cells are haploid, with one from each pair: 23 in a human egg or sperm.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Counting chromosomes (10 min).
The plan: Chapter 4’s figure, then its predict box. Stress that 46 and 48 are the only numbers to learn, and that a bigger number does not mean a more complex animal. Define diploid, haploid and homologous chromosomes with the figure’s pairs.
A chromosome is a molecule of DNA wrapped up with proteins. The body cells of each species of plant or animal carry a characteristic number of them, and the numbers vary widely. A human body cell has 46 chromosomes. A chimpanzee’s has 48. Those are the only two numbers the syllabus asks you to know.
The figure adds a few more, only to show the range: a fruit fly has 8, a garden pea 14 and a dog 78. A bigger number does not mean a bigger or more advanced organism.
Look at every number: each is even. A body cell is diploid, with two copies of each chromosome, one inherited from each parent. The two that match are homologous chromosomes, so chromosomes come in pairs: 23 pairs in a human, 24 in a chimpanzee. The sex cells are haploid, with one from each pair: 23 in a human egg or sperm.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Counting chromosomes (10 min).
The plan: Chapter 4’s figure, then its predict box. Stress that 46 and 48 are the only numbers to learn, and that a bigger number does not mean a more complex animal. Define diploid, haploid and homologous chromosomes with the figure’s pairs.
A chromosome is a molecule of DNA wrapped up with proteins. The body cells of each species of plant or animal carry a characteristic number of them, and the numbers vary widely. A human body cell has 46 chromosomes. A chimpanzee’s has 48. Those are the only two numbers the syllabus asks you to know.
The figure adds a few more, only to show the range: a fruit fly has 8, a garden pea 14 and a dog 78. A bigger number does not mean a bigger or more advanced organism.
Look at every number: each is even. A body cell is diploid, with two copies of each chromosome, one inherited from each parent. The two that match are homologous chromosomes, so chromosomes come in pairs: 23 pairs in a human, 24 in a chimpanzee. The sex cells are haploid, with one from each pair: 23 in a human egg or sperm.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Counting chromosomes (10 min).
The plan: Chapter 4’s figure, then its predict box. Stress that 46 and 48 are the only numbers to learn, and that a bigger number does not mean a more complex animal. Define diploid, haploid and homologous chromosomes with the figure’s pairs.
A chromosome is a molecule of DNA wrapped up with proteins. The body cells of each species of plant or animal carry a characteristic number of them, and the numbers vary widely. A human body cell has 46 chromosomes. A chimpanzee’s has 48. Those are the only two numbers the syllabus asks you to know.
The figure adds a few more, only to show the range: a fruit fly has 8, a garden pea 14 and a dog 78. A bigger number does not mean a bigger or more advanced organism.
Look at every number: each is even. A body cell is diploid, with two copies of each chromosome, one inherited from each parent. The two that match are homologous chromosomes, so chromosomes come in pairs: 23 pairs in a human, 24 in a chimpanzee. The sex cells are haploid, with one from each pair: 23 in a human egg or sperm.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Counting chromosomes (10 min).
The plan: Chapter 4’s figure, then its predict box. Stress that 46 and 48 are the only numbers to learn, and that a bigger number does not mean a more complex animal. Define diploid, haploid and homologous chromosomes with the figure’s pairs.
A chromosome is a molecule of DNA wrapped up with proteins. The body cells of each species of plant or animal carry a characteristic number of them, and the numbers vary widely. A human body cell has 46 chromosomes. A chimpanzee’s has 48. Those are the only two numbers the syllabus asks you to know.
The figure adds a few more, only to show the range: a fruit fly has 8, a garden pea 14 and a dog 78. A bigger number does not mean a bigger or more advanced organism.
Look at every number: each is even. A body cell is diploid, with two copies of each chromosome, one inherited from each parent. The two that match are homologous chromosomes, so chromosomes come in pairs: 23 pairs in a human, 24 in a chimpanzee. The sex cells are haploid, with one from each pair: 23 in a human egg or sperm.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Counting chromosomes (10 min).
The plan: Chapter 4’s figure, then its predict box. Stress that 46 and 48 are the only numbers to learn, and that a bigger number does not mean a more complex animal. Define diploid, haploid and homologous chromosomes with the figure’s pairs.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How do biologists compare chromosomes? They make a karyotype: the full set of one cell’s chromosomes. Photographed and arranged in pairs, the picture is a karyogram. The cell is stopped part-way through dividing, when the chromosomes are short and thick, and stained so dark bands show.
To arrange them, match each chromosome with its partner using three clues: its length, its banding pattern and the position of its centromere, the pinched point where its two arms meet. Pairs are lined up from the longest. A human karyogram has 22 numbered pairs, roughly from longest to shortest, plus two sex chromosomes: XX in a female, XY in a male. It shows the number, the sex, and any extra or missing chromosome: three copies of chromosome 21 cause Down syndrome.
Now a puzzle. Humans have 46 chromosomes, but chimpanzees, gorillas and orangutans have 48. If we share an ancestor with them, where did a pair go? The hypothesis: human chromosome 2 was made when two ape chromosomes fused end to end in an ancestor we share with chimpanzees.
Look at them in the second tool below. The two ape chromosomes, placed end to end, match human chromosome 2 in length and in banding. Human chromosome 2 has DNA typical of a chromosome end (a telomere) in the middle, where a join would be. And it carries the remains of a second centromere, switched off. Every other human chromosome matches one ape chromosome.
Testing a prediction. A good hypothesis predicts something that could turn out false. If two chromosomes fused, chromosome ends should be found in the middle of the new one, and that can be checked. A claim such as “it fused so that humans could think” predicts nothing anyone can check. It is not testable, however interesting. Try sorting a few statements.
Testable or not? Decide whether evidence could ever show each statement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36 of 60: Build a karyogram (20 min).
The plan: Four minutes on chapter 5’s first figure, stopping on each caption. Then pairs pair up the paper chromosomes below by length, banding and centromere position, and line them up longest first. Check against chapter 5’s pairing tool, which tells them what matched.
The activity: Pair the paper chromosomes. Teacher-made sets of twelve paper chromosomes, six matching pairs that differ in length, centromere position and the bands drawn on them with a marker. Students match them, line them up longest first, and say which of the three clues settled each pair. They then check their karyogram with the pairing tool.
Needs: twelve paper chromosomes per pair (cut from card, bands in marker); the tool on a device.
The time: 20 minutes, minutes 16 to 36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36 to 52 of 60: Chromosome 2 on trial (16 min).
The plan: Chapter 5’s chromosome 2 tool on the board. Groups complete the evidence cards below: for each of the three pieces of evidence, say what it shows and how strongly it supports the fusion. Then take chapter 5’s predict box on what to expect in the middle of a fused chromosome.
The activity: Chromosome 2 on trial. Evidence cards from the chromosome 2 tool: the banding of human chromosome 2 against two ape chromosomes, the telomere DNA in its middle, the remains of a second centromere, and the numbers, 46 against 48. For each card, students write what it shows, how strongly it supports the fusion, and one more piece of evidence they would want. A last line says what would make the hypothesis fail.
Needs: evidence cards; the chromosome 2 tool.
The time: 16 minutes, minutes 36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36 to 52 of 60: Chromosome 2 on trial (16 min).
The plan: Chapter 5’s chromosome 2 tool on the board. Groups complete the evidence cards below: for each of the three pieces of evidence, say what it shows and how strongly it supports the fusion. Then take chapter 5’s predict box on what to expect in the middle of a fused chromosome.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36 to 52 of 60: Chromosome 2 on trial (16 min).
The plan: Chapter 5’s chromosome 2 tool on the board. Groups complete the evidence cards below: for each of the three pieces of evidence, say what it shows and how strongly it supports the fusion. Then take chapter 5’s predict box on what to expect in the middle of a fused chromosome.
Answer: C. Telomere DNA. Telomeres cap the ends of chromosomes, so two chromosomes joined end to end would leave two caps in the middle. Human chromosome 2 has such a stretch exactly where the join would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Testable or not? (8 min).
The plan: Chapter 5’s testable or not drill, then students write one testable and one non-testable hypothesis on any topic they like, and swap with a partner to sort. Exit: why is testability what makes a hypothesis scientific?
The activity: Testable or not?. Students write six statements about chromosome 2, apes or anything in the lesson, three they believe are testable and three that are not, shuffle them and swap. The partner sorts them into two bins and explains each choice, saying what evidence would count against the testable ones.
Needs: six blank slips per student; two labelled bins.
The time: 8 minutes, minutes 52 to 60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Testable or not? (8 min).
The plan: Chapter 5’s testable or not drill, then students write one testable and one non-testable hypothesis on any topic they like, and swap with a partner to sort. Exit: why is testability what makes a hypothesis scientific?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https://www.biologybybradford.com/exam-maker/sit?topics=A3.1&amp;level=SL&amp;paper=quiz&amp;marks=15&amp;src=ep
The guide: https://www.biologybybradford.com/guides/ib-biology-a3-1-diversity-of-organisms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A3.1  ·  Diversity of organisms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www.biologybybradford.com/exam-maker/sit?topics=A3.1&amp;level=SL&amp;paper=quiz&amp;marks=15&amp;src=ep" TargetMode="External"/><Relationship Id="rId2" Type="http://schemas.openxmlformats.org/officeDocument/2006/relationships/hyperlink" Target="https://www.biologybybradford.com/guides/ib-biology-a3-1-diversity-of-organisms" TargetMode="External"/><Relationship Id="rId3" Type="http://schemas.openxmlformats.org/officeDocument/2006/relationships/hyperlink" Target="https://www.biologybybradford.com/guides/ib-biology-a3-1-diversity-of-organisms#chromosome-numbers" TargetMode="External"/><Relationship Id="rId4" Type="http://schemas.openxmlformats.org/officeDocument/2006/relationships/hyperlink" Target="https://www.biologybybradford.com/guides/ib-biology-a3-1-diversity-of-organisms#karyograms" TargetMode="External"/><Relationship Id="rId5" Type="http://schemas.openxmlformats.org/officeDocument/2006/relationships/hyperlink" Target="https://www.biologybybradford.com/tools/tarsia?topics=ib:A3.1&amp;level=HL" TargetMode="External"/><Relationship Id="rId6" Type="http://schemas.openxmlformats.org/officeDocument/2006/relationships/hyperlink" Target="https://www.biologybybradford.com/tools/dominos?topics=ib:A3.1&amp;level=HL" TargetMode="External"/><Relationship Id="rId7" Type="http://schemas.openxmlformats.org/officeDocument/2006/relationships/hyperlink" Target="https://www.biologybybradford.com/tools/picture-reveal?topics=ib:A3.1&amp;level=HL" TargetMode="External"/><Relationship Id="rId8" Type="http://schemas.openxmlformats.org/officeDocument/2006/relationships/hyperlink" Target="https://www.biologybybradford.com/tools/pub-quiz?topics=ib:A3.1&amp;level=HL" TargetMode="External"/><Relationship Id="rId9" Type="http://schemas.openxmlformats.org/officeDocument/2006/relationships/hyperlink" Target="https://www.biologybybradford.com/escape-rooms?bank=ib:A3.1&amp;level=HL#bank" TargetMode="External"/><Relationship Id="rId10" Type="http://schemas.openxmlformats.org/officeDocument/2006/relationships/hyperlink" Target="https://www.biologybybradford.com/mcqs/ib-biology-topic-a-3-1-diversity-of-organisms" TargetMode="External"/><Relationship Id="rId11" Type="http://schemas.openxmlformats.org/officeDocument/2006/relationships/hyperlink" Target="https://www.biologybybradford.com/tools/revision-maps/a3-1-diversity-of-organisms" TargetMode="External"/><Relationship Id="rId12" Type="http://schemas.openxmlformats.org/officeDocument/2006/relationships/hyperlink" Target="https://www.biologybybradford.com/exam-maker/ib/a3-1-diversity-of-organisms" TargetMode="External"/><Relationship Id="rId13" Type="http://schemas.openxmlformats.org/officeDocument/2006/relationships/hyperlink" Target="https://www.splycr.com/?set=3dbd1fd6-a04d-57db-b652-a364254a3367" TargetMode="External"/><Relationship Id="rId14" Type="http://schemas.openxmlformats.org/officeDocument/2006/relationships/slideLayout" Target="../slideLayouts/slideLayout2.xml"/><Relationship Id="rId15"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Diversity of organisms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650" b="1" dirty="0">
                <a:solidFill>
                  <a:srgbClr val="1A3A2A"/>
                </a:solidFill>
                <a:latin typeface="Arial" pitchFamily="34" charset="0"/>
                <a:ea typeface="Arial" pitchFamily="34" charset="-122"/>
                <a:cs typeface="Arial" pitchFamily="34" charset="-120"/>
              </a:rPr>
              <a:t>Counting and pairing chromosomes</a:t>
            </a:r>
            <a:endParaRPr lang="en-US" sz="36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A3.1.6, A3.1.7</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Chromosome numbers, karyograms, and testing the hypothesis that human chromosome 2 is a fusion</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Say that species differ in chromosome number, using humans (46) and chimpanzees (48), and why diploid numbers are even  (A3.1.6)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Classify chromosomes in a karyogram by banding, length and centromere position, and evaluate the evidence that human chromosome 2 arose from a fusion  (A3.1.7)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Guess the count</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mini whiteboards, students guess the number of chromosomes in a body cell of a fruit fly, a human, a chimpanzee and a dog.</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does a diploid cell always have an even number of chromosomes?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of each pair comes from each parent, so the total is even</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cell copies each chromosome once, so the total is always doubled up</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Natural selection has removed every species with an odd number of them</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does a diploid cell always have an even number of chromosomes?</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of each pair comes from each parent, so the total is even</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cell copies each chromosome once, so the total is always doubled up</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Natural selection has removed every species with an odd number of them</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Each parent supplies one chromosome of every kind, so the chromosomes match up in pairs. Two sets always make an even number: 23 + 23 = 46 in a human, 24 + 24 = 48 in a chimpanzee.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Counting chromosomes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4: Every species has its own count</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A3.1.6 Chromosome numbers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species has its own count</a:t>
            </a:r>
            <a:endParaRPr lang="en-US" sz="2800" dirty="0"/>
          </a:p>
        </p:txBody>
      </p:sp>
      <p:sp>
        <p:nvSpPr>
          <p:cNvPr id="5" name="Shape 3"/>
          <p:cNvSpPr/>
          <p:nvPr/>
        </p:nvSpPr>
        <p:spPr>
          <a:xfrm>
            <a:off x="2725961" y="1581912"/>
            <a:ext cx="67397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835689" y="1691640"/>
            <a:ext cx="65203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fruit fly has 8 chromosomes in its body cells: 4 pairs. A garden pea has 14: 7 pairs. Different species, different numbers.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A3.1.6 Chromosome numbers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species has its own count</a:t>
            </a:r>
            <a:endParaRPr lang="en-US" sz="2800" dirty="0"/>
          </a:p>
        </p:txBody>
      </p:sp>
      <p:sp>
        <p:nvSpPr>
          <p:cNvPr id="5" name="Shape 3"/>
          <p:cNvSpPr/>
          <p:nvPr/>
        </p:nvSpPr>
        <p:spPr>
          <a:xfrm>
            <a:off x="2725961" y="1581912"/>
            <a:ext cx="67397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835689" y="1691640"/>
            <a:ext cx="65203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human has 46: 23 pairs.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A3.1.6 Chromosome numbers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species has its own count</a:t>
            </a:r>
            <a:endParaRPr lang="en-US" sz="2800" dirty="0"/>
          </a:p>
        </p:txBody>
      </p:sp>
      <p:sp>
        <p:nvSpPr>
          <p:cNvPr id="5" name="Shape 3"/>
          <p:cNvSpPr/>
          <p:nvPr/>
        </p:nvSpPr>
        <p:spPr>
          <a:xfrm>
            <a:off x="2725961" y="1581912"/>
            <a:ext cx="67397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835689" y="1691640"/>
            <a:ext cx="65203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chimpanzee has 48: 24 pairs, one more pair than a human.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A3.1.6 Chromosome numbers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species has its own count</a:t>
            </a:r>
            <a:endParaRPr lang="en-US" sz="2800" dirty="0"/>
          </a:p>
        </p:txBody>
      </p:sp>
      <p:sp>
        <p:nvSpPr>
          <p:cNvPr id="5" name="Shape 3"/>
          <p:cNvSpPr/>
          <p:nvPr/>
        </p:nvSpPr>
        <p:spPr>
          <a:xfrm>
            <a:off x="2725961" y="1581912"/>
            <a:ext cx="67397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835689" y="1691640"/>
            <a:ext cx="65203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dog has 78. More chromosomes does not mean a bigger or more complex animal. Every number is even, because chromosomes come in pairs.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A3.1.6 Chromosome numbers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species has its own count</a:t>
            </a:r>
            <a:endParaRPr lang="en-US" sz="2800" dirty="0"/>
          </a:p>
        </p:txBody>
      </p:sp>
      <p:sp>
        <p:nvSpPr>
          <p:cNvPr id="5" name="Shape 3"/>
          <p:cNvSpPr/>
          <p:nvPr/>
        </p:nvSpPr>
        <p:spPr>
          <a:xfrm>
            <a:off x="438912" y="1929456"/>
            <a:ext cx="6803136" cy="4004928"/>
          </a:xfrm>
          <a:prstGeom prst="roundRect">
            <a:avLst>
              <a:gd name="adj" fmla="val 2740"/>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039184"/>
            <a:ext cx="6583680" cy="378547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species has a characteristic number of chromosomes: 46 in humans, 48 in chimpanzees.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Diploid cells have an even number, because chromosomes come in homologous pairs.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Chromosome number is not the number of genes, and it is not the amount of DNA. A chromosome can be long or short and can carry many genes or few. A dog has more chromosomes than a human, which tells you nothing about which is the more complex.</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Build a karyogram</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5: Laying out the chromosomes</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Card sort: Pair the paper chromosomes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3510295" y="1581912"/>
            <a:ext cx="51711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3" y="1691640"/>
            <a:ext cx="49516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cell is stopped part-way through dividing, when its chromosomes are short and thick.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3510295" y="1581912"/>
            <a:ext cx="51711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3" y="1691640"/>
            <a:ext cx="49516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chromosomes are stained, so dark bands show, and photographed.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3510295" y="1581912"/>
            <a:ext cx="51711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3" y="1691640"/>
            <a:ext cx="49516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is cut out and matched with its partner by length, banding pattern and centromere position.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3510295" y="1581912"/>
            <a:ext cx="51711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20023" y="1691640"/>
            <a:ext cx="49516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pairs are lined up with the centromeres in a row and numbered from the longest: a karyogram. (Simplified: six pairs.)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832225" y="1627632"/>
            <a:ext cx="601651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41953" y="1737360"/>
            <a:ext cx="579705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karyogram arranges chromosomes in pairs by length, banding pattern and centromere position.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Human chromosome 2 matches two ape chromosomes end to end, has telomere DNA in its middle and a remnant second centromere.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testable hypothesis makes a prediction that evidence could contradict.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4273648" y="1581912"/>
            <a:ext cx="3644400" cy="3968496"/>
          </a:xfrm>
          <a:prstGeom prst="roundRect">
            <a:avLst>
              <a:gd name="adj" fmla="val 301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383376" y="1691640"/>
            <a:ext cx="34249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Chromosomes from one cell, condensed and doubled. Pair them by length, centromere position and bands.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4273648" y="1581912"/>
            <a:ext cx="3644400" cy="3968496"/>
          </a:xfrm>
          <a:prstGeom prst="roundRect">
            <a:avLst>
              <a:gd name="adj" fmla="val 301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383376" y="1691640"/>
            <a:ext cx="34249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pair matches on all three. A karyogram puts the pairs in order, longest first.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4273648" y="1581912"/>
            <a:ext cx="3644400" cy="3968496"/>
          </a:xfrm>
          <a:prstGeom prst="roundRect">
            <a:avLst>
              <a:gd name="adj" fmla="val 301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383376" y="1691640"/>
            <a:ext cx="34249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Human chromosome 2 beside two chimpanzee chromosomes, 2A and 2B. Do they fit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1725907" y="1627632"/>
            <a:ext cx="4229146" cy="4608576"/>
          </a:xfrm>
          <a:prstGeom prst="roundRect">
            <a:avLst>
              <a:gd name="adj" fmla="val 259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835635" y="1737360"/>
            <a:ext cx="4009690"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karyogram arranges chromosomes in pairs by length, banding pattern and centromere position.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Human chromosome 2 matches two ape chromosomes end to end, has telomere DNA in its middle and a remnant second centromere.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testable hypothesis makes a prediction that evidence could contradict.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4273648" y="1581912"/>
            <a:ext cx="3644400" cy="3968496"/>
          </a:xfrm>
          <a:prstGeom prst="roundRect">
            <a:avLst>
              <a:gd name="adj" fmla="val 301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383376" y="1691640"/>
            <a:ext cx="34249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Chromosomes from one cell, condensed and doubled. Pair them by length, centromere position and bands.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4273648" y="1581912"/>
            <a:ext cx="3644400" cy="3968496"/>
          </a:xfrm>
          <a:prstGeom prst="roundRect">
            <a:avLst>
              <a:gd name="adj" fmla="val 301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383376" y="1691640"/>
            <a:ext cx="34249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pair matches on all three. A karyogram puts the pairs in order, longest first.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4273648" y="1581912"/>
            <a:ext cx="3644400" cy="3968496"/>
          </a:xfrm>
          <a:prstGeom prst="roundRect">
            <a:avLst>
              <a:gd name="adj" fmla="val 301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383376" y="1691640"/>
            <a:ext cx="342494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Human chromosome 2 beside two chimpanzee chromosomes, 2A and 2B. Do they fit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A3.1.7 Karyotyping and karyograms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Laying out the chromosomes</a:t>
            </a:r>
            <a:endParaRPr lang="en-US" sz="2800" dirty="0"/>
          </a:p>
        </p:txBody>
      </p:sp>
      <p:sp>
        <p:nvSpPr>
          <p:cNvPr id="5" name="Shape 3"/>
          <p:cNvSpPr/>
          <p:nvPr/>
        </p:nvSpPr>
        <p:spPr>
          <a:xfrm>
            <a:off x="1725907" y="1627632"/>
            <a:ext cx="4229146" cy="4608576"/>
          </a:xfrm>
          <a:prstGeom prst="roundRect">
            <a:avLst>
              <a:gd name="adj" fmla="val 259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835635" y="1737360"/>
            <a:ext cx="4009690"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karyogram arranges chromosomes in pairs by length, banding pattern and centromere position.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Human chromosome 2 matches two ape chromosomes end to end, has telomere DNA in its middle and a remnant second centromere.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testable hypothesis makes a prediction that evidence could contradict.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evidence supports the hypothesis from several directions, but nobody watched the fusion. And it does not mean humans came from chimpanzees: both lines come from a shared ancestor, which was neither.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36</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Pair the paper chromosomes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Twelve paper chromosomes per pair (cut from card, bands in marker); the tool on a device.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match them, line them up longest first, and say which of the three clues settled each pair. They then check their karyogram with the pairing tool.</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36 to 52</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EVIDENCE</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Chromosome 2 on trial</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Evidence cards; the chromosome 2 tool.</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Evidence cards from the chromosome 2 tool: the banding of human chromosome 2 against two ape chromosomes, the telomere DNA in its middle, the remains of a second centromere, and the numbers, 46 against 48. For each card, students write what it shows, how strongly it supports the fusion, and one more piece of evidence they would want. A last line says what would make the hypothesis fail.</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36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If two chromosomes had fused end to end, what would you expect in the middle of the new, longer chromosome?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gene that makes the two chromosomes stick together for good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stretch of DNA that cannot be copied, so the cell could not divide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Telomere DNA, normally found only at a chromosome’s end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36 to 52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If two chromosomes had fused end to end, what would you expect in the middle of the new, longer chromosome?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gene that makes the two chromosomes stick together for good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stretch of DNA that cannot be copied, so the cell could not divide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Telomere DNA, normally found only at a chromosome’s end</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Telomere DNA. Telomeres cap the ends of chromosomes, so two chromosomes joined end to end would leave two caps in the middle. Human chromosome 2 has such a stretch exactly where the join would be.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216712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NATURE OF SCIENCE</a:t>
            </a:r>
            <a:endParaRPr lang="en-US" sz="1100" dirty="0"/>
          </a:p>
        </p:txBody>
      </p:sp>
      <p:sp>
        <p:nvSpPr>
          <p:cNvPr id="4" name="Text 2"/>
          <p:cNvSpPr/>
          <p:nvPr/>
        </p:nvSpPr>
        <p:spPr>
          <a:xfrm>
            <a:off x="276148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Testable or not?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Six blank slips per student; two labelled bins.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write six statements about chromosome 2, apes or anything in the lesson, three they believe are testable and three that are not, shuffle them and swap. The partner sorts them into two bins and explains each choice, saying what evidence would count against the testable ones.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Classify chromosomes in a karyogram by banding, length and centromere position, and evaluate the evidence that human chromosome 2 arose from a fusion.</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Every species has its own count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Laying out the chromosomes</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Diversity of Organisms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A3.1 Diversity of organisms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A3.1 Diversity of Organisms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A3.1 Diversity of organisms, lesson 2: Counting and pairing chromosomes</dc:title>
  <dc:subject>PptxGenJS Presentation</dc:subject>
  <dc:creator>Biology by Bradford</dc:creator>
  <cp:lastModifiedBy>Biology by Bradford</cp:lastModifiedBy>
  <cp:revision>1</cp:revision>
  <dcterms:created xsi:type="dcterms:W3CDTF">2026-10-25T21:14:52Z</dcterms:created>
  <dcterms:modified xsi:type="dcterms:W3CDTF">2026-10-25T21:14:52Z</dcterms:modified>
</cp:coreProperties>
</file>