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A3.1, Diversity of organisms. Lesson 3 of 5: Genomes and genome size, 60 minutes.
The plan, minute by minute (each slide's footer says where you are):
0 to 6 min (6)  Do now: how different are we?
6 to 18 min (12)  One genome, many versions
18 to 40 min (22)  Order the genomes
40 to 52 min (12)  Reading a whole genome
52 to 60 min (8)  Exit: size and complexity
What students get wrong:
A genome is just the genes. It is all the genetic information: genes, the DNA between them and the DNA in organelles. Most of a large genome is not genes.
A bigger genome means a more complex organism. The largest genomes in the lab belong to a plant and a fish. Size counts DNA, not complexity or genes.
A SNP is a disease mutation. A SNP is a one-base difference found in many people. Most have no known effect.
Stretch and support:
Support: give the captions of each figure as a cut-up storyboard to put in order, and use the key terms (tap the dotted words) as a glossary.
Stretch: use a public genome database to look up three organisms of your own choice and add them to the class graph, with the source.
Support: give a sentence frame for the exit: “Organism A has a bigger genome than organism B, but...”.
The lesson plan to print: https://www.biologybybradford.com/guides/downloads/ib-biology-a3-1-diversity-of-organisms-lesson-3-plan.pdf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different are we? (6 min).
The plan: Students write a guess, as a percentage, for how much of two unrelated people’s DNA is the same. Collect the guesses on the board without comment. Return to them after chapter 6’s predict box.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different are we? (6 min).
The plan: Students write a guess, as a percentage, for how much of two unrelated people’s DNA is the same. Collect the guesses on the board without comment. Return to them after chapter 6’s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different are we? (6 min).
The plan: Students write a guess, as a percentage, for how much of two unrelated people’s DNA is the same. Collect the guesses on the board without comment. Return to them after chapter 6’s predict box.
Answer: B. About one base in a thousand. Humans share nearly all of their genome, and the small differences, mostly SNPs, are what make each genome unique. Between species the differences are far larger.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One genome, many versions (12 min).
The plan: Chapter 6’s figure, step by step: first within a species, then between two species. Define genome and SNP. Ask where the pink cells would be if the second species were the chimpanzee, and whether there would be more or fewer. Then chapter 6’s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One genome, many versions (12 min).
The plan: Chapter 6’s figure, step by step: first within a species, then between two species. Define genome and SNP. Ask where the pink cells would be if the second species were the chimpanzee, and whether there would be more or fewer. Then chapter 6’s predict box.
Your genome is all the genetic information you carry: your genes, the DNA between them, and the small loops of DNA in your mitochondria. Almost every cell in your body holds a full copy.
Two people share most of their genome: the same genes, in the same places. What differs is small and scattered. At about one place in a thousand, one base differs: a single nucleotide polymorphism, or SNP (said “snip”). Any two people share about 99.9% of their genome. Many SNPs lie in DNA that codes for nothing and have no known effect. Others alter a protein, or how much of it is made.
Between species the differences are far greater. Genomes differ in their overall size, which is the total amount of DNA, and in base sequence. Variation between species is much larger than variation within a species. That is why a stretch of DNA can show whose it is, and why a species can be recognised from its genome.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One genome, many versions (12 min).
The plan: Chapter 6’s figure, step by step: first within a species, then between two species. Define genome and SNP. Ask where the pink cells would be if the second species were the chimpanzee, and whether there would be more or fewer. Then chapter 6’s predict box.
Your genome is all the genetic information you carry: your genes, the DNA between them, and the small loops of DNA in your mitochondria. Almost every cell in your body holds a full copy.
Two people share most of their genome: the same genes, in the same places. What differs is small and scattered. At about one place in a thousand, one base differs: a single nucleotide polymorphism, or SNP (said “snip”). Any two people share about 99.9% of their genome. Many SNPs lie in DNA that codes for nothing and have no known effect. Others alter a protein, or how much of it is made.
Between species the differences are far greater. Genomes differ in their overall size, which is the total amount of DNA, and in base sequence. Variation between species is much larger than variation within a species. That is why a stretch of DNA can show whose it is, and why a species can be recognised from its genome.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One genome, many versions (12 min).
The plan: Chapter 6’s figure, step by step: first within a species, then between two species. Define genome and SNP. Ask where the pink cells would be if the second species were the chimpanzee, and whether there would be more or fewer. Then chapter 6’s predict box.
Your genome is all the genetic information you carry: your genes, the DNA between them, and the small loops of DNA in your mitochondria. Almost every cell in your body holds a full copy.
Two people share most of their genome: the same genes, in the same places. What differs is small and scattered. At about one place in a thousand, one base differs: a single nucleotide polymorphism, or SNP (said “snip”). Any two people share about 99.9% of their genome. Many SNPs lie in DNA that codes for nothing and have no known effect. Others alter a protein, or how much of it is made.
Between species the differences are far greater. Genomes differ in their overall size, which is the total amount of DNA, and in base sequence. Variation between species is much larger than variation within a species. That is why a stretch of DNA can show whose it is, and why a species can be recognised from its genome.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One genome, many versions (12 min).
The plan: Chapter 6’s figure, step by step: first within a species, then between two species. Define genome and SNP. Ask where the pink cells would be if the second species were the chimpanzee, and whether there would be more or fewer. Then chapter 6’s predict box.
Your genome is all the genetic information you carry: your genes, the DNA between them, and the small loops of DNA in your mitochondria. Almost every cell in your body holds a full copy.
Two people share most of their genome: the same genes, in the same places. What differs is small and scattered. At about one place in a thousand, one base differs: a single nucleotide polymorphism, or SNP (said “snip”). Any two people share about 99.9% of their genome. Many SNPs lie in DNA that codes for nothing and have no known effect. Others alter a protein, or how much of it is made.
Between species the differences are far greater. Genomes differ in their overall size, which is the total amount of DNA, and in base sequence. Variation between species is much larger than variation within a species. That is why a stretch of DNA can show whose it is, and why a species can be recognised from its genome.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One genome, many versions (12 min).
The plan: Chapter 6’s figure, step by step: first within a species, then between two species. Define genome and SNP. Ask where the pink cells would be if the second species were the chimpanzee, and whether there would be more or fewer. Then chapter 6’s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The activity: Order the genomes. Cards of eight organisms (a bacterium, baker’s yeast, a nematode worm, a human, an onion, the Australian lungfish, Paris japonica and thale cress). Pairs put them in the order they predict, smallest genome to largest, and say why. Then the dry lab reveals the sizes. Which prediction was furthest out, and what made it wrong?
Needs: eight organism cards per pair; the dry lab on a device.
The time: 22 minutes, minutes 18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The activity: Genome size explorer. The dry lab above, with the tasks and questions under it. Students look up organisms from a table the way a scientist uses a genome database, plot what they find, and judge four statements. It works on a phone as well as a laptop, and the look-ups download as a CSV.
Needs: one device per pair.
The time: 22 minutes, minutes 18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 genome’s size is the total amount of DNA, counted in base pairs. A bacterium such as E. coli has a few million. A human has about three billion. You might expect more complex organisms to need more DNA, and the figure shows why that fails.
The Australian lungfish has a genome more than ten times as large as ours, and the flowering plant Paris japonica nearly fifty times. Neither is the most complex organism alive. Genome size is not a valid measure of how complex an organism is.
Why? A bigger genome does not always hold more genes. Much of the extra DNA does not code for a protein. It lies between genes, or is short sequences repeated many times. Some plants have also copied whole sets of chromosomes, which adds copies of the same genes and multiplies their DNA.
In the dry lab you will do what scientists do with a genome database: pick groups of organisms, find the genome sizes, and compare them with how complex the organisms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 genome’s size is the total amount of DNA, counted in base pairs. A bacterium such as E. coli has a few million. A human has about three billion. You might expect more complex organisms to need more DNA, and the figure shows why that fails.
The Australian lungfish has a genome more than ten times as large as ours, and the flowering plant Paris japonica nearly fifty times. Neither is the most complex organism alive. Genome size is not a valid measure of how complex an organism is.
Why? A bigger genome does not always hold more genes. Much of the extra DNA does not code for a protein. It lies between genes, or is short sequences repeated many times. Some plants have also copied whole sets of chromosomes, which adds copies of the same genes and multiplies their DNA.
In the dry lab you will do what scientists do with a genome database: pick groups of organisms, find the genome sizes, and compare them with how complex the organisms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 genome’s size is the total amount of DNA, counted in base pairs. A bacterium such as E. coli has a few million. A human has about three billion. You might expect more complex organisms to need more DNA, and the figure shows why that fails.
The Australian lungfish has a genome more than ten times as large as ours, and the flowering plant Paris japonica nearly fifty times. Neither is the most complex organism alive. Genome size is not a valid measure of how complex an organism is.
Why? A bigger genome does not always hold more genes. Much of the extra DNA does not code for a protein. It lies between genes, or is short sequences repeated many times. Some plants have also copied whole sets of chromosomes, which adds copies of the same genes and multiplies their DNA.
In the dry lab you will do what scientists do with a genome database: pick groups of organisms, find the genome sizes, and compare them with how complex the organisms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 genome’s size is the total amount of DNA, counted in base pairs. A bacterium such as E. coli has a few million. A human has about three billion. You might expect more complex organisms to need more DNA, and the figure shows why that fails.
The Australian lungfish has a genome more than ten times as large as ours, and the flowering plant Paris japonica nearly fifty times. Neither is the most complex organism alive. Genome size is not a valid measure of how complex an organism is.
Why? A bigger genome does not always hold more genes. Much of the extra DNA does not code for a protein. It lies between genes, or is short sequences repeated many times. Some plants have also copied whole sets of chromosomes, which adds copies of the same genes and multiplies their DNA.
In the dry lab you will do what scientists do with a genome database: pick groups of organisms, find the genome sizes, and compare them with how complex the organisms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 genome’s size is the total amount of DNA, counted in base pairs. A bacterium such as E. coli has a few million. A human has about three billion. You might expect more complex organisms to need more DNA, and the figure shows why that fails.
The Australian lungfish has a genome more than ten times as large as ours, and the flowering plant Paris japonica nearly fifty times. Neither is the most complex organism alive. Genome size is not a valid measure of how complex an organism is.
Why? A bigger genome does not always hold more genes. Much of the extra DNA does not code for a protein. It lies between genes, or is short sequences repeated many times. Some plants have also copied whole sets of chromosomes, which adds copies of the same genes and multiplies their DNA.
In the dry lab you will do what scientists do with a genome database: pick groups of organisms, find the genome sizes, and compare them with how complex the organisms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The dry lab runs in the guide: https://www.biologybybradford.com/guides/ib-biology-a3-1-diversity-of-organisms#lab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40 of 60: Order the genomes (22 min).
The plan: Eight minutes on the genome-size order activity below, then reveal with chapter 7’s figure. Fourteen minutes in the dry lab: students look up ten organisms, plot genome size against group, switch to gene count, and judge the four statements. Chapter 7’s predict box comes after.
Answer: A. A fish and a flowering plant have genomes bigger than ours, and neither is more complex than a human. If size measured complexity, a lungfish would beat a mammal. The extra DNA is mostly non-coding or repeated.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Whole genome sequencing reads the order of every base in an organism’s genome. The first human genome took an international project more than ten years and billions of dollars. Machines have improved so much that a genome can now be read in days, for a small fraction of the cost.
Faster and cheaper sequencing matters because it brings genomes within reach of ordinary research. Today, comparing whole genomes of different species shows how closely related they are and which changes separated their lines. Genomes read from ancient remains have been compared with ours in this way.
In the future, a doctor may use a patient’s own genome to choose the medicine and dose most likely to work for them: personalised medicine. A genome can also reveal SNPs that raise the risk of a disease, so that it can be watched for or prevented.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Whole genome sequencing reads the order of every base in an organism’s genome. The first human genome took an international project more than ten years and billions of dollars. Machines have improved so much that a genome can now be read in days, for a small fraction of the cost.
Faster and cheaper sequencing matters because it brings genomes within reach of ordinary research. Today, comparing whole genomes of different species shows how closely related they are and which changes separated their lines. Genomes read from ancient remains have been compared with ours in this way.
In the future, a doctor may use a patient’s own genome to choose the medicine and dose most likely to work for them: personalised medicine. A genome can also reveal SNPs that raise the risk of a disease, so that it can be watched for or prevented.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Whole genome sequencing reads the order of every base in an organism’s genome. The first human genome took an international project more than ten years and billions of dollars. Machines have improved so much that a genome can now be read in days, for a small fraction of the cost.
Faster and cheaper sequencing matters because it brings genomes within reach of ordinary research. Today, comparing whole genomes of different species shows how closely related they are and which changes separated their lines. Genomes read from ancient remains have been compared with ours in this way.
In the future, a doctor may use a patient’s own genome to choose the medicine and dose most likely to work for them: personalised medicine. A genome can also reveal SNPs that raise the risk of a disease, so that it can be watched for or prevented.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Whole genome sequencing reads the order of every base in an organism’s genome. The first human genome took an international project more than ten years and billions of dollars. Machines have improved so much that a genome can now be read in days, for a small fraction of the cost.
Faster and cheaper sequencing matters because it brings genomes within reach of ordinary research. Today, comparing whole genomes of different species shows how closely related they are and which changes separated their lines. Genomes read from ancient remains have been compared with ours in this way.
In the future, a doctor may use a patient’s own genome to choose the medicine and dose most likely to work for them: personalised medicine. A genome can also reveal SNPs that raise the risk of a disease, so that it can be watched for or prevented.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Answer: C. It has fallen steeply, and the time has fallen too, from years to days. That is why genome sequencing has moved from a few big projects to something used across research and medicine.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Reading a whole genome (12 min).
The plan: Chapter 8’s figure: the falling cost and the two uses. Then a two-minute talk with a partner: who should be allowed to see your genome, and why? Collect three views. Land on the guide’s uses: evolutionary relationships now, personalised medicine in the future.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size and complexity (8 min).
The plan: Using two organisms from the dry lab as evidence, explain in two sentences why genome size is not a measure of complexity. Check chapter 7’s second figure for the reason: non-coding and repeated DNA.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size and complexity (8 min).
The plan: Using two organisms from the dry lab as evidence, explain in two sentences why genome size is not a measure of complexity. Check chapter 7’s second figure for the reason: non-coding and repeated DNA.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https://www.biologybybradford.com/exam-maker/sit?topics=A3.1&amp;level=SL&amp;paper=quiz&amp;marks=15&amp;src=ep
The guide: https://www.biologybybradford.com/guides/ib-biology-a3-1-diversity-of-organisms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A3.1  ·  Diversity of organisms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hyperlink" Target="https://www.biologybybradford.com/guides/ib-biology-a3-1-diversity-of-organisms#lab" TargetMode="External"/><Relationship Id="rId1" Type="http://schemas.openxmlformats.org/officeDocument/2006/relationships/image" Target="../media/image-19-1.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A3.1&amp;level=SL&amp;paper=quiz&amp;marks=15&amp;src=ep" TargetMode="External"/><Relationship Id="rId2" Type="http://schemas.openxmlformats.org/officeDocument/2006/relationships/hyperlink" Target="https://www.biologybybradford.com/guides/ib-biology-a3-1-diversity-of-organisms" TargetMode="External"/><Relationship Id="rId3" Type="http://schemas.openxmlformats.org/officeDocument/2006/relationships/hyperlink" Target="https://www.biologybybradford.com/guides/ib-biology-a3-1-diversity-of-organisms#genomes" TargetMode="External"/><Relationship Id="rId4" Type="http://schemas.openxmlformats.org/officeDocument/2006/relationships/hyperlink" Target="https://www.biologybybradford.com/guides/ib-biology-a3-1-diversity-of-organisms#genome-size" TargetMode="External"/><Relationship Id="rId5" Type="http://schemas.openxmlformats.org/officeDocument/2006/relationships/hyperlink" Target="https://www.biologybybradford.com/guides/ib-biology-a3-1-diversity-of-organisms#sequencing" TargetMode="External"/><Relationship Id="rId6" Type="http://schemas.openxmlformats.org/officeDocument/2006/relationships/hyperlink" Target="https://www.biologybybradford.com/guides/ib-biology-a3-1-diversity-of-organisms#lab" TargetMode="External"/><Relationship Id="rId7" Type="http://schemas.openxmlformats.org/officeDocument/2006/relationships/hyperlink" Target="https://www.biologybybradford.com/tools/tarsia?topics=ib:A3.1&amp;level=HL" TargetMode="External"/><Relationship Id="rId8" Type="http://schemas.openxmlformats.org/officeDocument/2006/relationships/hyperlink" Target="https://www.biologybybradford.com/tools/dominos?topics=ib:A3.1&amp;level=HL" TargetMode="External"/><Relationship Id="rId9" Type="http://schemas.openxmlformats.org/officeDocument/2006/relationships/hyperlink" Target="https://www.biologybybradford.com/tools/picture-reveal?topics=ib:A3.1&amp;level=HL" TargetMode="External"/><Relationship Id="rId10" Type="http://schemas.openxmlformats.org/officeDocument/2006/relationships/hyperlink" Target="https://www.biologybybradford.com/tools/pub-quiz?topics=ib:A3.1&amp;level=HL" TargetMode="External"/><Relationship Id="rId11" Type="http://schemas.openxmlformats.org/officeDocument/2006/relationships/hyperlink" Target="https://www.biologybybradford.com/escape-rooms?bank=ib:A3.1&amp;level=HL#bank" TargetMode="External"/><Relationship Id="rId12" Type="http://schemas.openxmlformats.org/officeDocument/2006/relationships/hyperlink" Target="https://www.biologybybradford.com/mcqs/ib-biology-topic-a-3-1-diversity-of-organisms" TargetMode="External"/><Relationship Id="rId13" Type="http://schemas.openxmlformats.org/officeDocument/2006/relationships/hyperlink" Target="https://www.biologybybradford.com/tools/revision-maps/a3-1-diversity-of-organisms" TargetMode="External"/><Relationship Id="rId14" Type="http://schemas.openxmlformats.org/officeDocument/2006/relationships/hyperlink" Target="https://www.biologybybradford.com/exam-maker/ib/a3-1-diversity-of-organisms" TargetMode="External"/><Relationship Id="rId15" Type="http://schemas.openxmlformats.org/officeDocument/2006/relationships/hyperlink" Target="https://www.splycr.com/?set=3dbd1fd6-a04d-57db-b652-a364254a3367" TargetMode="External"/><Relationship Id="rId16" Type="http://schemas.openxmlformats.org/officeDocument/2006/relationships/slideLayout" Target="../slideLayouts/slideLayout2.xml"/><Relationship Id="rId1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Diversity of organisms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Genomes and genome size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A3.1.8 to A3.1.11</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What a genome is, SNPs, why genome size is not complexity, and whole genome sequencing</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 8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Describe a genome, how SNPs give diversity within a species, and why variation between species is much larger  (A3.1.8, A3.1.9)</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Compare genome sizes of different groups from a database and judge whether size measures complexity  (A3.1.10)</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Describe how whole genome sequencing has become faster and cheaper, and give current and future uses  (A3.1.11)</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different are we?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a guess, as a percentage, for how much of two unrelated people’s DNA is the same.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unrelated people have their whole genomes read and compared. About how different are they?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one base in ten differs, so they share only about 90%</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base in a thousand differs: they share about 99.9%</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None: unrelated people of one species have identical genomes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unrelated people have their whole genomes read and compared. About how different are they?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one base in ten differs, so they share only about 90%</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base in a thousand differs: they share about 99.9%</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None: unrelated people of one species have identical genomes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About one base in a thousand. Humans share nearly all of their genome, and the small differences, mostly SNPs, are what make each genome unique. Between species the differences are far larger.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genome, many versions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One genome, many versions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A3.1.8 A3.1.9 Genomes within and between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genome, many versions</a:t>
            </a:r>
            <a:endParaRPr lang="en-US" sz="2800" dirty="0"/>
          </a:p>
        </p:txBody>
      </p:sp>
      <p:sp>
        <p:nvSpPr>
          <p:cNvPr id="5" name="Shape 3"/>
          <p:cNvSpPr/>
          <p:nvPr/>
        </p:nvSpPr>
        <p:spPr>
          <a:xfrm>
            <a:off x="3053833" y="1581912"/>
            <a:ext cx="60840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63561" y="1691640"/>
            <a:ext cx="58645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short stretch of the genome in three people. Bases that differ from person 1 are pink: very few.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A3.1.8 A3.1.9 Genomes within and between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genome, many versions</a:t>
            </a:r>
            <a:endParaRPr lang="en-US" sz="2800" dirty="0"/>
          </a:p>
        </p:txBody>
      </p:sp>
      <p:sp>
        <p:nvSpPr>
          <p:cNvPr id="5" name="Shape 3"/>
          <p:cNvSpPr/>
          <p:nvPr/>
        </p:nvSpPr>
        <p:spPr>
          <a:xfrm>
            <a:off x="3053833" y="1581912"/>
            <a:ext cx="60840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63561" y="1691640"/>
            <a:ext cx="58645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difference at a single base is a single nucleotide polymorphism, or SNP. Together, SNPs make each person’s genome their own.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A3.1.8 A3.1.9 Genomes within and between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genome, many versions</a:t>
            </a:r>
            <a:endParaRPr lang="en-US" sz="2800" dirty="0"/>
          </a:p>
        </p:txBody>
      </p:sp>
      <p:sp>
        <p:nvSpPr>
          <p:cNvPr id="5" name="Shape 3"/>
          <p:cNvSpPr/>
          <p:nvPr/>
        </p:nvSpPr>
        <p:spPr>
          <a:xfrm>
            <a:off x="3053833" y="1581912"/>
            <a:ext cx="60840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63561" y="1691640"/>
            <a:ext cx="58645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same stretch in another species: far more differences. (Simplified: real differences are much rarer in both cases, but the pattern holds.)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6934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A3.1.8 A3.1.9 Genomes within and between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genome, many versions</a:t>
            </a:r>
            <a:endParaRPr lang="en-US" sz="2800" dirty="0"/>
          </a:p>
        </p:txBody>
      </p:sp>
      <p:sp>
        <p:nvSpPr>
          <p:cNvPr id="5" name="Shape 3"/>
          <p:cNvSpPr/>
          <p:nvPr/>
        </p:nvSpPr>
        <p:spPr>
          <a:xfrm>
            <a:off x="438912" y="1717820"/>
            <a:ext cx="6803136" cy="4428199"/>
          </a:xfrm>
          <a:prstGeom prst="roundRect">
            <a:avLst>
              <a:gd name="adj" fmla="val 2478"/>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27548"/>
            <a:ext cx="6583680" cy="420874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genome is all the genetic information of an organism.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Members of one species share most of their genome; SNPs give some diversity.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Variation between species is much larger than variation within a species.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SNP is a place in the genome where individuals differ, not a gene and not a disease. Having a SNP is normal: we all carry thousands, and many have no known effect.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Order the genomes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Eight organism cards per pair; the dry lab on a device.</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Cards of eight organisms (a bacterium, baker’s yeast, a nematode worm, a human, an onion, the Australian lungfish, Paris japonica and thale cress). Pairs put them in the order they predict, smallest genome to largest, and say why. Then the dry lab reveals the sizes. Which prediction was furthest out, and what made it wrong?</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Genome size explorer</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above, with the tasks and questions under it. Students look up organisms from a table the way a scientist uses a genome database, plot what they find, and judge four statements. It works on a phone as well as a laptop, and the look-ups download as a CSV.</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A3.1.10 Comparing genome sizes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Big genome, small organism</a:t>
            </a:r>
            <a:endParaRPr lang="en-US" sz="2800" dirty="0"/>
          </a:p>
        </p:txBody>
      </p:sp>
      <p:sp>
        <p:nvSpPr>
          <p:cNvPr id="5" name="Shape 3"/>
          <p:cNvSpPr/>
          <p:nvPr/>
        </p:nvSpPr>
        <p:spPr>
          <a:xfrm>
            <a:off x="3053882" y="1581912"/>
            <a:ext cx="608393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63610" y="1691640"/>
            <a:ext cx="586447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bacterium’s genome is millions of base pairs. A human’s is about three billion. (Mb is millions, Gb billions of base pairs.)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A3.1.10 Comparing genome sizes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Big genome, small organism</a:t>
            </a:r>
            <a:endParaRPr lang="en-US" sz="2800" dirty="0"/>
          </a:p>
        </p:txBody>
      </p:sp>
      <p:sp>
        <p:nvSpPr>
          <p:cNvPr id="5" name="Shape 3"/>
          <p:cNvSpPr/>
          <p:nvPr/>
        </p:nvSpPr>
        <p:spPr>
          <a:xfrm>
            <a:off x="3053882" y="1581912"/>
            <a:ext cx="608393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63610" y="1691640"/>
            <a:ext cx="586447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Australian lungfish’s genome is more than ten times a human’s.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A3.1.10 Comparing genome sizes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Big genome, small organism</a:t>
            </a:r>
            <a:endParaRPr lang="en-US" sz="2800" dirty="0"/>
          </a:p>
        </p:txBody>
      </p:sp>
      <p:sp>
        <p:nvSpPr>
          <p:cNvPr id="5" name="Shape 3"/>
          <p:cNvSpPr/>
          <p:nvPr/>
        </p:nvSpPr>
        <p:spPr>
          <a:xfrm>
            <a:off x="3053882" y="1581912"/>
            <a:ext cx="608393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63610" y="1691640"/>
            <a:ext cx="586447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flowering plant Paris japonica has one of the biggest genomes known. Size is not a measure of how complex an organism 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A3.1.10 Comparing genome sizes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Big genome, small organism</a:t>
            </a:r>
            <a:endParaRPr lang="en-US" sz="2800" dirty="0"/>
          </a:p>
        </p:txBody>
      </p:sp>
      <p:sp>
        <p:nvSpPr>
          <p:cNvPr id="5" name="Shape 3"/>
          <p:cNvSpPr/>
          <p:nvPr/>
        </p:nvSpPr>
        <p:spPr>
          <a:xfrm>
            <a:off x="438912" y="1717786"/>
            <a:ext cx="6803136" cy="4428268"/>
          </a:xfrm>
          <a:prstGeom prst="roundRect">
            <a:avLst>
              <a:gd name="adj" fmla="val 2478"/>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27514"/>
            <a:ext cx="6583680" cy="420881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Genome size varies enormously between groups of organisms.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Genome size is not a measure of complexity: much DNA is non-coding or repeated.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A3.1.10 Comparing genome sizes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Big genome, small organism</a:t>
            </a:r>
            <a:endParaRPr lang="en-US" sz="2800" dirty="0"/>
          </a:p>
        </p:txBody>
      </p:sp>
      <p:sp>
        <p:nvSpPr>
          <p:cNvPr id="5" name="Shape 3"/>
          <p:cNvSpPr/>
          <p:nvPr/>
        </p:nvSpPr>
        <p:spPr>
          <a:xfrm>
            <a:off x="438912" y="2505474"/>
            <a:ext cx="6803136" cy="2852892"/>
          </a:xfrm>
          <a:prstGeom prst="roundRect">
            <a:avLst>
              <a:gd name="adj" fmla="val 384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615202"/>
            <a:ext cx="6583680" cy="263343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Genome size varies enormously between groups of organisms.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Genome size is not a measure of complexity: much DNA is non-coding or repeated.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bigger genome is not a more advanced one. When you see a big number, ask what the DNA is made of, and count genes if you can, not just base pairs.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Genome size explorer</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Your question: Does a bigger genome mean a more complex organism, or even more genes? What does the pattern look like inside one group, and between groups?</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What you can change: Which organisms you look up (twenty are in the database, in five groups), whether the graph plots genome size against group or against gene count, and which two organisms you compare side by side.</a:t>
            </a:r>
            <a:endParaRPr lang="en-US" sz="1300" dirty="0"/>
          </a:p>
          <a:p>
            <a:pPr marL="342900" indent="-342900">
              <a:spcAft>
                <a:spcPts val="800"/>
              </a:spcAft>
              <a:buSzPct val="100000"/>
              <a:buChar char="●"/>
            </a:pPr>
            <a:r>
              <a:rPr lang="en-US" sz="1300" dirty="0">
                <a:solidFill>
                  <a:srgbClr val="1A3A2A"/>
                </a:solidFill>
                <a:latin typeface="Arial" pitchFamily="34" charset="0"/>
                <a:ea typeface="Arial" pitchFamily="34" charset="-122"/>
                <a:cs typeface="Arial" pitchFamily="34" charset="-120"/>
              </a:rPr>
              <a:t>What to record: For each organism you look up: its group, genome size and gene count. After at least ten, note the pattern, the organisms that break it, and your judgement on the four statements. Write a one-sentence conclusion that names two organisms as evidence.</a:t>
            </a:r>
            <a:endParaRPr lang="en-US" sz="130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biologybybradford.com/guides/ib-biology-a3-1-diversity-of-organisms#lab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student says: “The organism with the biggest genome must be the most complex.” Which fact shows this is wrong?</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fish and a flowering plant have genomes bigger than ours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Humans have the biggest genome of any organism measured so far, by far</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Bacteria have no DNA, so size cannot be compared at all</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student says: “The organism with the biggest genome must be the most complex.” Which fact shows this is wrong?</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fish and a flowering plant have genomes bigger than ours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Humans have the biggest genome of any organism measured so far, by far</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Bacteria have no DNA, so size cannot be compared at all</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fish and a flowering plant have genomes bigger than ours, and neither is more complex than a human. If size measured complexity, a lungfish would beat a mammal. The extra DNA is mostly non-coding or repeated.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Reading a whole genome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Then a two-minute talk with a partner: who should be allowed to see your genome, and why?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A3.1.11 Whole genome sequencing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whole genome</a:t>
            </a:r>
            <a:endParaRPr lang="en-US" sz="2800" dirty="0"/>
          </a:p>
        </p:txBody>
      </p:sp>
      <p:sp>
        <p:nvSpPr>
          <p:cNvPr id="5" name="Shape 3"/>
          <p:cNvSpPr/>
          <p:nvPr/>
        </p:nvSpPr>
        <p:spPr>
          <a:xfrm>
            <a:off x="2533007" y="1581912"/>
            <a:ext cx="712568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42735" y="1691640"/>
            <a:ext cx="690622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first human genome was a huge international effort: years of work and billions of dollars.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A3.1.11 Whole genome sequencing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whole genome</a:t>
            </a:r>
            <a:endParaRPr lang="en-US" sz="2800" dirty="0"/>
          </a:p>
        </p:txBody>
      </p:sp>
      <p:sp>
        <p:nvSpPr>
          <p:cNvPr id="5" name="Shape 3"/>
          <p:cNvSpPr/>
          <p:nvPr/>
        </p:nvSpPr>
        <p:spPr>
          <a:xfrm>
            <a:off x="2533007" y="1581912"/>
            <a:ext cx="712568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42735" y="1691640"/>
            <a:ext cx="690622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Sequencing machines improved, and the cost and the time fell steeply. (The shape is drawn to show the trend, not exact values.)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A3.1.11 Whole genome sequencing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whole genome</a:t>
            </a:r>
            <a:endParaRPr lang="en-US" sz="2800" dirty="0"/>
          </a:p>
        </p:txBody>
      </p:sp>
      <p:sp>
        <p:nvSpPr>
          <p:cNvPr id="5" name="Shape 3"/>
          <p:cNvSpPr/>
          <p:nvPr/>
        </p:nvSpPr>
        <p:spPr>
          <a:xfrm>
            <a:off x="2533007" y="1581912"/>
            <a:ext cx="712568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42735" y="1691640"/>
            <a:ext cx="690622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Cheap, fast genomes bring uses within reach: comparing species now, and personalised medicine in the future.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49834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A3.1.11 Whole genome sequencing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whole genome</a:t>
            </a:r>
            <a:endParaRPr lang="en-US" sz="2800" dirty="0"/>
          </a:p>
        </p:txBody>
      </p:sp>
      <p:sp>
        <p:nvSpPr>
          <p:cNvPr id="5" name="Shape 3"/>
          <p:cNvSpPr/>
          <p:nvPr/>
        </p:nvSpPr>
        <p:spPr>
          <a:xfrm>
            <a:off x="438912" y="2035219"/>
            <a:ext cx="6803136" cy="3793403"/>
          </a:xfrm>
          <a:prstGeom prst="roundRect">
            <a:avLst>
              <a:gd name="adj" fmla="val 289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44947"/>
            <a:ext cx="6583680" cy="3573947"/>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Whole genome sequencing is getting faster and cheaper.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Current use: research into evolutionary relationships. Future use: personalised medicine.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has the cost of sequencing a human genome changed since the first one was done?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has hardly changed: sequencing is still a huge, slow project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has risen, because genomes now need much dearer machines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has fallen steeply, and sequencing has become far faster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has the cost of sequencing a human genome changed since the first one was done?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has hardly changed: sequencing is still a huge, slow project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has risen, because genomes now need much dearer machines</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has fallen steeply, and sequencing has become far faster</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It has fallen steeply, and the time has fallen too, from years to days. That is why genome sequencing has moved from a few big projects to something used across research and medicine.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genome is a text, not an explanation. Reading every base does not tell you what every gene does, and a genome does not fix your future: many traits depend on the environment too. It also raises questions of privacy. Who should be allowed to see yours?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a genome, how SNPs give diversity within a species, and why variation between species is much larger  (A3.1.8, A3.1.9)</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genome sizes of different groups from a database and judge whether size measures complexity  (A3.1.10)</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how whole genome sequencing has become faster and cheaper, and give current and future uses  (A3.1.11)</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Size and complexity</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Using two organisms from the dry lab as evidence, explain in two sentences why genome size is not a measure of complexity.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One genome, many versions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Big genome, small organism</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8 Reading a whole genome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Diversity of Organisms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A3.1 Diversity of organisms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A3.1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A3.1 Diversity of Organisms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A3.1 Diversity of organisms, lesson 3: Genomes and genome size</dc:title>
  <dc:subject>PptxGenJS Presentation</dc:subject>
  <dc:creator>Biology by Bradford</dc:creator>
  <cp:lastModifiedBy>Biology by Bradford</cp:lastModifiedBy>
  <cp:revision>1</cp:revision>
  <dcterms:created xsi:type="dcterms:W3CDTF">2026-10-25T21:14:54Z</dcterms:created>
  <dcterms:modified xsi:type="dcterms:W3CDTF">2026-10-25T21:14:54Z</dcterms:modified>
</cp:coreProperties>
</file>