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notesMasterIdLst>
    <p:notesMasterId r:id="rId3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notesMaster" Target="notesMasters/notes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A4.1, Evolution and speciation. Lesson 3 of 5: How one species becomes two, 60 minutes.
The plan, minute by minute (each slide's footer says where you are):
0 to 5 min (5)  Do now
5 to 15 min (10)  Splits add, extinctions take away
15 to 25 min (10)  Storyboard: from one gene pool to two
25 to 50 min (25)  The river case file
50 to 60 min (10)  Exam question, timed
What students get wrong:
The barrier causes the change. It only stops gene flow; selection, mutation and drift do the changing.
Gradual change is speciation. Only a split adds a species.
Stretch and support:
Support: give the captions of each figure as a cut-up storyboard to put in order, and use the key terms (tap the dotted words) as a glossary.
Support: for the river case file, give a writing frame with the five headings and a sentence starter for each.
Support: the three mnemonics (Dragons Breathe Heat; Hungry Rats Chew My Pencils; Grumpy Birds Tweet) as a starter on each lesson.
Stretch: the bonobos and chimpanzees still have traces of later interbreeding in their genomes. Does that change whether they are two species? What does it say about the species concept?
The lesson plan to print: https://www.biologybybradford.com/guides/downloads/ib-biology-a4-1-evolution-and-speciation-lesson-3-plan.pdf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(5 min).
The plan: "A chihuahua and a grey wolf: one species or two? How would you decide?" Draw out the definition: able to interbreed and have fertile offspring. By that test they are one species: dogs and wolves still interbreed and have fertile pups, and the dog is often classed as a subspecies of the grey wolf.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Splits add, extinctions take away (10 min).
The plan: Play chapter 5's figure and keep the species counter in view. Stop at step 4 and ask whether the count should go up. Then the snail predict box.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Splits add, extinctions take away (10 min).
The plan: Play chapter 5's figure and keep the species counter in view. Stop at step 4 and ask whether the count should go up. Then the snail predict box.
A species, in the definition biologists use most, is a group of organisms that can interbreed and produce fertile offspring. Its populations share one pool of alleles, because individuals move and mate between them.
Speciation happens when that sharing stops. Split a species into two populations that no longer interbreed and each changes in its own way: different mutations, different chance events, different selection. Given long enough, they differ so much that they could not interbreed even if they met again. One species has become two.
Every new species has appeared like this, by splitting from one that already existed. Speciation adds to the number of species on Earth and extinction takes species away; the diversity alive today is the balance of the two.
Example: Where the definition struggles Organisms that reproduce asexually, like bacteria, do not interbreed, and fossils cannot be tested, so these are grouped by their characteristics and sequences instead. And because splitting takes time, some pairs of populations are part-way: they interbreed a little where they meet, and whether they count as one species or two is a judgement.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Splits add, extinctions take away (10 min).
The plan: Play chapter 5's figure and keep the species counter in view. Stop at step 4 and ask whether the count should go up. Then the snail predict box.
A species, in the definition biologists use most, is a group of organisms that can interbreed and produce fertile offspring. Its populations share one pool of alleles, because individuals move and mate between them.
Speciation happens when that sharing stops. Split a species into two populations that no longer interbreed and each changes in its own way: different mutations, different chance events, different selection. Given long enough, they differ so much that they could not interbreed even if they met again. One species has become two.
Every new species has appeared like this, by splitting from one that already existed. Speciation adds to the number of species on Earth and extinction takes species away; the diversity alive today is the balance of the two.
Example: Where the definition struggles Organisms that reproduce asexually, like bacteria, do not interbreed, and fossils cannot be tested, so these are grouped by their characteristics and sequences instead. And because splitting takes time, some pairs of populations are part-way: they interbreed a little where they meet, and whether they count as one species or two is a judgement.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Splits add, extinctions take away (10 min).
The plan: Play chapter 5's figure and keep the species counter in view. Stop at step 4 and ask whether the count should go up. Then the snail predict box.
A species, in the definition biologists use most, is a group of organisms that can interbreed and produce fertile offspring. Its populations share one pool of alleles, because individuals move and mate between them.
Speciation happens when that sharing stops. Split a species into two populations that no longer interbreed and each changes in its own way: different mutations, different chance events, different selection. Given long enough, they differ so much that they could not interbreed even if they met again. One species has become two.
Every new species has appeared like this, by splitting from one that already existed. Speciation adds to the number of species on Earth and extinction takes species away; the diversity alive today is the balance of the two.
Example: Where the definition struggles Organisms that reproduce asexually, like bacteria, do not interbreed, and fossils cannot be tested, so these are grouped by their characteristics and sequences instead. And because splitting takes time, some pairs of populations are part-way: they interbreed a little where they meet, and whether they count as one species or two is a judgement.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Splits add, extinctions take away (10 min).
The plan: Play chapter 5's figure and keep the species counter in view. Stop at step 4 and ask whether the count should go up. Then the snail predict box.
A species, in the definition biologists use most, is a group of organisms that can interbreed and produce fertile offspring. Its populations share one pool of alleles, because individuals move and mate between them.
Speciation happens when that sharing stops. Split a species into two populations that no longer interbreed and each changes in its own way: different mutations, different chance events, different selection. Given long enough, they differ so much that they could not interbreed even if they met again. One species has become two.
Every new species has appeared like this, by splitting from one that already existed. Speciation adds to the number of species on Earth and extinction takes species away; the diversity alive today is the balance of the two.
Example: Where the definition struggles Organisms that reproduce asexually, like bacteria, do not interbreed, and fossils cannot be tested, so these are grouped by their characteristics and sequences instead. And because splitting takes time, some pairs of populations are part-way: they interbreed a little where they meet, and whether they count as one species or two is a judgement.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Splits add, extinctions take away (10 min).
The plan: Play chapter 5's figure and keep the species counter in view. Stop at step 4 and ask whether the count should go up. Then the snail predict box.
A species, in the definition biologists use most, is a group of organisms that can interbreed and produce fertile offspring. Its populations share one pool of alleles, because individuals move and mate between them.
Speciation happens when that sharing stops. Split a species into two populations that no longer interbreed and each changes in its own way: different mutations, different chance events, different selection. Given long enough, they differ so much that they could not interbreed even if they met again. One species has become two.
Every new species has appeared like this, by splitting from one that already existed. Speciation adds to the number of species on Earth and extinction takes species away; the diversity alive today is the balance of the two.
Example: Where the definition struggles Organisms that reproduce asexually, like bacteria, do not interbreed, and fossils cannot be tested, so these are grouped by their characteristics and sequences instead. And because splitting takes time, some pairs of populations are part-way: they interbreed a little where they meet, and whether they count as one species or two is a judgement.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Splits add, extinctions take away (10 min).
The plan: Play chapter 5's figure and keep the species counter in view. Stop at step 4 and ask whether the count should go up. Then the snail predict box.
A species, in the definition biologists use most, is a group of organisms that can interbreed and produce fertile offspring. Its populations share one pool of alleles, because individuals move and mate between them.
Speciation happens when that sharing stops. Split a species into two populations that no longer interbreed and each changes in its own way: different mutations, different chance events, different selection. Given long enough, they differ so much that they could not interbreed even if they met again. One species has become two.
Every new species has appeared like this, by splitting from one that already existed. Speciation adds to the number of species on Earth and extinction takes species away; the diversity alive today is the balance of the two.
Example: Where the definition struggles Organisms that reproduce asexually, like bacteria, do not interbreed, and fossils cannot be tested, so these are grouped by their characteristics and sequences instead. And because splitting takes time, some pairs of populations are part-way: they interbreed a little where they meet, and whether they count as one species or two is a judgement.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Splits add, extinctions take away (10 min).
The plan: Play chapter 5's figure and keep the species counter in view. Stop at step 4 and ask whether the count should go up. Then the snail predict box.
A species, in the definition biologists use most, is a group of organisms that can interbreed and produce fertile offspring. Its populations share one pool of alleles, because individuals move and mate between them.
Speciation happens when that sharing stops. Split a species into two populations that no longer interbreed and each changes in its own way: different mutations, different chance events, different selection. Given long enough, they differ so much that they could not interbreed even if they met again. One species has become two.
Every new species has appeared like this, by splitting from one that already existed. Speciation adds to the number of species on Earth and extinction takes species away; the diversity alive today is the balance of the two.
Example: Where the definition struggles Organisms that reproduce asexually, like bacteria, do not interbreed, and fossils cannot be tested, so these are grouped by their characteristics and sequences instead. And because splitting takes time, some pairs of populations are part-way: they interbreed a little where they meet, and whether they count as one species or two is a judgement.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Splits add, extinctions take away (10 min).
The plan: Play chapter 5's figure and keep the species counter in view. Stop at step 4 and ask whether the count should go up. Then the snail predict box.
A species, in the definition biologists use most, is a group of organisms that can interbreed and produce fertile offspring. Its populations share one pool of alleles, because individuals move and mate between them.
Speciation happens when that sharing stops. Split a species into two populations that no longer interbreed and each changes in its own way: different mutations, different chance events, different selection. Given long enough, they differ so much that they could not interbreed even if they met again. One species has become two.
Every new species has appeared like this, by splitting from one that already existed. Speciation adds to the number of species on Earth and extinction takes species away; the diversity alive today is the balance of the two.
Example: Where the definition struggles Organisms that reproduce asexually, like bacteria, do not interbreed, and fossils cannot be tested, so these are grouped by their characteristics and sequences instead. And because splitting takes time, some pairs of populations are part-way: they interbreed a little where they meet, and whether they count as one species or two is a judgement.
The animation "Watch it happen: one population becomes two", paused at 2.0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Splits add, extinctions take away (10 min).
The plan: Play chapter 5's figure and keep the species counter in view. Stop at step 4 and ask whether the count should go up. Then the snail predict box.
A species, in the definition biologists use most, is a group of organisms that can interbreed and produce fertile offspring. Its populations share one pool of alleles, because individuals move and mate between them.
Speciation happens when that sharing stops. Split a species into two populations that no longer interbreed and each changes in its own way: different mutations, different chance events, different selection. Given long enough, they differ so much that they could not interbreed even if they met again. One species has become two.
Every new species has appeared like this, by splitting from one that already existed. Speciation adds to the number of species on Earth and extinction takes species away; the diversity alive today is the balance of the two.
Example: Where the definition struggles Organisms that reproduce asexually, like bacteria, do not interbreed, and fossils cannot be tested, so these are grouped by their characteristics and sequences instead. And because splitting takes time, some pairs of populations are part-way: they interbreed a little where they meet, and whether they count as one species or two is a judgement.
The animation "Watch it happen: one population becomes two", paused at 11.8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Splits add, extinctions take away (10 min).
The plan: Play chapter 5's figure and keep the species counter in view. Stop at step 4 and ask whether the count should go up. Then the snail predict box.
A species, in the definition biologists use most, is a group of organisms that can interbreed and produce fertile offspring. Its populations share one pool of alleles, because individuals move and mate between them.
Speciation happens when that sharing stops. Split a species into two populations that no longer interbreed and each changes in its own way: different mutations, different chance events, different selection. Given long enough, they differ so much that they could not interbreed even if they met again. One species has become two.
Every new species has appeared like this, by splitting from one that already existed. Speciation adds to the number of species on Earth and extinction takes species away; the diversity alive today is the balance of the two.
Example: Where the definition struggles Organisms that reproduce asexually, like bacteria, do not interbreed, and fossils cannot be tested, so these are grouped by their characteristics and sequences instead. And because splitting takes time, some pairs of populations are part-way: they interbreed a little where they meet, and whether they count as one species or two is a judgement.
The animation "Watch it happen: one population becomes two", paused at 20.6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Splits add, extinctions take away (10 min).
The plan: Play chapter 5's figure and keep the species counter in view. Stop at step 4 and ask whether the count should go up. Then the snail predict box.
The video is split.mp4, one loop of the animation in the guide. It plays in PowerPoint and Keynote. Google Slides does not play a video embedded in a .pptx: download split.mp4 (https://www.biologybybradford.com/guides/downloads/scenes/split.mp4), upload it to Google Drive, then Insert &gt; Video &gt; Google Drive.
In the guide the class can change it as it runs: https://www.biologybybradford.com/guides/ib-biology-a4-1-evolution-and-speciation#splitting
What it shows, in order:
1. One population: any two can meet and mate, so genes flow across the valley.
2. Different selection each side: coats match the ground, displays drift apart.
3. Hybrids are rare, weak and often sterile, so the two never merge: two species.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Splits add, extinctions take away (10 min).
The plan: Play chapter 5's figure and keep the species counter in view. Stop at step 4 and ask whether the count should go up. Then the snail predict box.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Splits add, extinctions take away (10 min).
The plan: Play chapter 5's figure and keep the species counter in view. Stop at step 4 and ask whether the count should go up. Then the snail predict box.
Answer: B. None. At every moment there was one species of these snails, so the count never went up. The two names are a convenience for describing change along one line. Gradual change within one line is evolution, but only a split adds a species.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Splits add, extinctions take away (10 min).
The plan: Play chapter 5's figure and keep the species counter in view. Stop at step 4 and ask whether the count should go up. Then the snail predict box.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Storyboard: from one gene pool to two (10 min).
The plan: Four panels, drawn by each student with no notes: one population; a barrier; each side changing differently; the barrier gone and the two unable to interbreed. A caption under each panel must use one of: gene flow, differential selection, mutation, genetic drift.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50 of 60: The river case file (25 min).
The plan: The activity below: groups build a one-page case file on the bonobos and chimpanzees from evidence cards, including what is still uncertain. Play chapter 6's map first.
The activity: The river case file. Each group gets evidence cards: the map; where gorillas live; food on each bank; group behaviour; body differences; the genetic estimate of 1 to 2 million years; the traces of later crossings. They write a one-page case file under five headings: the barrier, the two populations, what differed on each side, how they diverged, and what is still uncertain. The last heading is the point: good science says how sure it is.
Needs: chapter 6 on screen; evidence cards; A3 paper.
The time: 25 minutes, minutes 25 to 50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50 of 60: The river case file (25 min).
The plan: The activity below: groups build a one-page case file on the bonobos and chimpanzees from evidence cards, including what is still uncertain. Play chapter 6's map first.
Speciation needs two things. First, reproductive isolation: the populations must stop interbreeding, so alleles no longer pass between them. A sea, a mountain range or a river can do it: geographical isolation. Second, differential selection: different conditions on each side favour different characteristics, so the populations diverge. New mutations and chance (genetic drift), different on each side, add to it.
The Congo River is a real case. Common chimpanzees live north of it and beyond its upper reaches; bonobos live only in the forests south of its great bend. Neither ape can swim, and the river is wide and deep. Genetic evidence suggests their ancestors were divided roughly 1 to 2 million years ago, perhaps when a few reached the south bank during a dry spell and were then cut off.
South of the river there are no gorillas, and plants on the forest floor, which the apes eat when fruit is scarce, are plentiful. North of it, chimpanzees share the forest with gorillas and food is patchier. One widely held explanation is that these differences selected for different behaviour: bonobos live in large, calm groups in which females form strong alliances, while chimpanzee groups are led by males and compete more fiercely. Their bodies differ too: bonobos are more slender, with longer legs and smaller skulls.
Example: How clean was the split? Their genomes show that a few apes did cross the river long after the split, a few hundred thousand years ago, but too rarely to stop the two populations diverging.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50 of 60: The river case file (25 min).
The plan: The activity below: groups build a one-page case file on the bonobos and chimpanzees from evidence cards, including what is still uncertain. Play chapter 6's map first.
Speciation needs two things. First, reproductive isolation: the populations must stop interbreeding, so alleles no longer pass between them. A sea, a mountain range or a river can do it: geographical isolation. Second, differential selection: different conditions on each side favour different characteristics, so the populations diverge. New mutations and chance (genetic drift), different on each side, add to it.
The Congo River is a real case. Common chimpanzees live north of it and beyond its upper reaches; bonobos live only in the forests south of its great bend. Neither ape can swim, and the river is wide and deep. Genetic evidence suggests their ancestors were divided roughly 1 to 2 million years ago, perhaps when a few reached the south bank during a dry spell and were then cut off.
South of the river there are no gorillas, and plants on the forest floor, which the apes eat when fruit is scarce, are plentiful. North of it, chimpanzees share the forest with gorillas and food is patchier. One widely held explanation is that these differences selected for different behaviour: bonobos live in large, calm groups in which females form strong alliances, while chimpanzee groups are led by males and compete more fiercely. Their bodies differ too: bonobos are more slender, with longer legs and smaller skulls.
Example: How clean was the split? Their genomes show that a few apes did cross the river long after the split, a few hundred thousand years ago, but too rarely to stop the two populations diverging.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50 of 60: The river case file (25 min).
The plan: The activity below: groups build a one-page case file on the bonobos and chimpanzees from evidence cards, including what is still uncertain. Play chapter 6's map first.
Speciation needs two things. First, reproductive isolation: the populations must stop interbreeding, so alleles no longer pass between them. A sea, a mountain range or a river can do it: geographical isolation. Second, differential selection: different conditions on each side favour different characteristics, so the populations diverge. New mutations and chance (genetic drift), different on each side, add to it.
The Congo River is a real case. Common chimpanzees live north of it and beyond its upper reaches; bonobos live only in the forests south of its great bend. Neither ape can swim, and the river is wide and deep. Genetic evidence suggests their ancestors were divided roughly 1 to 2 million years ago, perhaps when a few reached the south bank during a dry spell and were then cut off.
South of the river there are no gorillas, and plants on the forest floor, which the apes eat when fruit is scarce, are plentiful. North of it, chimpanzees share the forest with gorillas and food is patchier. One widely held explanation is that these differences selected for different behaviour: bonobos live in large, calm groups in which females form strong alliances, while chimpanzee groups are led by males and compete more fiercely. Their bodies differ too: bonobos are more slender, with longer legs and smaller skulls.
Example: How clean was the split? Their genomes show that a few apes did cross the river long after the split, a few hundred thousand years ago, but too rarely to stop the two populations diverging.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50 of 60: The river case file (25 min).
The plan: The activity below: groups build a one-page case file on the bonobos and chimpanzees from evidence cards, including what is still uncertain. Play chapter 6's map first.
Speciation needs two things. First, reproductive isolation: the populations must stop interbreeding, so alleles no longer pass between them. A sea, a mountain range or a river can do it: geographical isolation. Second, differential selection: different conditions on each side favour different characteristics, so the populations diverge. New mutations and chance (genetic drift), different on each side, add to it.
The Congo River is a real case. Common chimpanzees live north of it and beyond its upper reaches; bonobos live only in the forests south of its great bend. Neither ape can swim, and the river is wide and deep. Genetic evidence suggests their ancestors were divided roughly 1 to 2 million years ago, perhaps when a few reached the south bank during a dry spell and were then cut off.
South of the river there are no gorillas, and plants on the forest floor, which the apes eat when fruit is scarce, are plentiful. North of it, chimpanzees share the forest with gorillas and food is patchier. One widely held explanation is that these differences selected for different behaviour: bonobos live in large, calm groups in which females form strong alliances, while chimpanzee groups are led by males and compete more fiercely. Their bodies differ too: bonobos are more slender, with longer legs and smaller skulls.
Example: How clean was the split? Their genomes show that a few apes did cross the river long after the split, a few hundred thousand years ago, but too rarely to stop the two populations diverging.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50 of 60: The river case file (25 min).
The plan: The activity below: groups build a one-page case file on the bonobos and chimpanzees from evidence cards, including what is still uncertain. Play chapter 6's map first.
Speciation needs two things. First, reproductive isolation: the populations must stop interbreeding, so alleles no longer pass between them. A sea, a mountain range or a river can do it: geographical isolation. Second, differential selection: different conditions on each side favour different characteristics, so the populations diverge. New mutations and chance (genetic drift), different on each side, add to it.
The Congo River is a real case. Common chimpanzees live north of it and beyond its upper reaches; bonobos live only in the forests south of its great bend. Neither ape can swim, and the river is wide and deep. Genetic evidence suggests their ancestors were divided roughly 1 to 2 million years ago, perhaps when a few reached the south bank during a dry spell and were then cut off.
South of the river there are no gorillas, and plants on the forest floor, which the apes eat when fruit is scarce, are plentiful. North of it, chimpanzees share the forest with gorillas and food is patchier. One widely held explanation is that these differences selected for different behaviour: bonobos live in large, calm groups in which females form strong alliances, while chimpanzee groups are led by males and compete more fiercely. Their bodies differ too: bonobos are more slender, with longer legs and smaller skulls.
Example: How clean was the split? Their genomes show that a few apes did cross the river long after the split, a few hundred thousand years ago, but too rarely to stop the two populations diverging.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50 of 60: The river case file (25 min).
The plan: The activity below: groups build a one-page case file on the bonobos and chimpanzees from evidence cards, including what is still uncertain. Play chapter 6's map first.
Speciation needs two things. First, reproductive isolation: the populations must stop interbreeding, so alleles no longer pass between them. A sea, a mountain range or a river can do it: geographical isolation. Second, differential selection: different conditions on each side favour different characteristics, so the populations diverge. New mutations and chance (genetic drift), different on each side, add to it.
The Congo River is a real case. Common chimpanzees live north of it and beyond its upper reaches; bonobos live only in the forests south of its great bend. Neither ape can swim, and the river is wide and deep. Genetic evidence suggests their ancestors were divided roughly 1 to 2 million years ago, perhaps when a few reached the south bank during a dry spell and were then cut off.
South of the river there are no gorillas, and plants on the forest floor, which the apes eat when fruit is scarce, are plentiful. North of it, chimpanzees share the forest with gorillas and food is patchier. One widely held explanation is that these differences selected for different behaviour: bonobos live in large, calm groups in which females form strong alliances, while chimpanzee groups are led by males and compete more fiercely. Their bodies differ too: bonobos are more slender, with longer legs and smaller skulls.
Example: How clean was the split? Their genomes show that a few apes did cross the river long after the split, a few hundred thousand years ago, but too rarely to stop the two populations diverging.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50 of 60: The river case file (25 min).
The plan: The activity below: groups build a one-page case file on the bonobos and chimpanzees from evidence cards, including what is still uncertain. Play chapter 6's map first.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50 of 60: The river case file (25 min).
The plan: The activity below: groups build a one-page case file on the bonobos and chimpanzees from evidence cards, including what is still uncertain. Play chapter 6's map first.
Answer: B. Some differences. Mutations and drift still differ on each side, so the populations slowly drift apart, but with no differential selection nothing pushes them in different directions. Try it in the dry lab: the control has the same food on both islands.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50 of 60: The river case file (25 min).
The plan: The activity below: groups build a one-page case file on the bonobos and chimpanzees from evidence cards, including what is still uncertain. Play chapter 6's map first.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Exam question, timed (10 min).
The plan: A written question on speciation from the A4.1 exam maker (in Practise and revise, below), such as the one on bonobos and chimpanzees, in 8 minutes, then peer-marked against the markscheme. Point out that the markscheme has more points than marks. For homework, the Check step: a fresh paper on A4.1 from the exam bank, marked as students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Exam question, timed (10 min).
The plan: A written question on speciation from the A4.1 exam maker (in Practise and revise, below), such as the one on bonobos and chimpanzees, in 8 minutes, then peer-marked against the markscheme. Point out that the markscheme has more points than marks. For homework, the Check step: a fresh paper on A4.1 from the exam bank, marked as students go.
Collect the slips: they say where to start next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https://www.biologybybradford.com/exam-maker/sit?topics=A4.1&amp;level=SL&amp;paper=quiz&amp;marks=15&amp;src=ep
The guide: https://www.biologybybradford.com/guides/ib-biology-a4-1-evolution-and-speciation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A4.1  ·  Evolution and speciation  ·  Lesson 3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video" Target="../media/media-14-1.mp4"/><Relationship Id="rId2" Type="http://schemas.microsoft.com/office/2007/relationships/media" Target="../media/media-14-1.mp4"/><Relationship Id="rId3" Type="http://schemas.openxmlformats.org/officeDocument/2006/relationships/image" Target="../media/image-14-3.png"/><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hyperlink" Target="https://www.biologybybradford.com/exam-maker/sit?topics=A4.1&amp;level=SL&amp;paper=quiz&amp;marks=15&amp;src=ep" TargetMode="External"/><Relationship Id="rId2" Type="http://schemas.openxmlformats.org/officeDocument/2006/relationships/hyperlink" Target="https://www.biologybybradford.com/guides/ib-biology-a4-1-evolution-and-speciation" TargetMode="External"/><Relationship Id="rId3" Type="http://schemas.openxmlformats.org/officeDocument/2006/relationships/hyperlink" Target="https://www.biologybybradford.com/guides/ib-biology-a4-1-evolution-and-speciation#splitting" TargetMode="External"/><Relationship Id="rId4" Type="http://schemas.openxmlformats.org/officeDocument/2006/relationships/hyperlink" Target="https://www.biologybybradford.com/guides/ib-biology-a4-1-evolution-and-speciation#congo" TargetMode="External"/><Relationship Id="rId5" Type="http://schemas.openxmlformats.org/officeDocument/2006/relationships/hyperlink" Target="https://www.biologybybradford.com/tools/tarsia?topics=ib:A4.1&amp;level=HL" TargetMode="External"/><Relationship Id="rId6" Type="http://schemas.openxmlformats.org/officeDocument/2006/relationships/hyperlink" Target="https://www.biologybybradford.com/tools/dominos?topics=ib:A4.1&amp;level=HL" TargetMode="External"/><Relationship Id="rId7" Type="http://schemas.openxmlformats.org/officeDocument/2006/relationships/hyperlink" Target="https://www.biologybybradford.com/tools/picture-reveal?topics=ib:A4.1&amp;level=HL" TargetMode="External"/><Relationship Id="rId8" Type="http://schemas.openxmlformats.org/officeDocument/2006/relationships/hyperlink" Target="https://www.biologybybradford.com/tools/pub-quiz?topics=ib:A4.1&amp;level=HL" TargetMode="External"/><Relationship Id="rId9" Type="http://schemas.openxmlformats.org/officeDocument/2006/relationships/hyperlink" Target="https://www.biologybybradford.com/escape-rooms?bank=ib:A4.1&amp;level=HL#bank" TargetMode="External"/><Relationship Id="rId10" Type="http://schemas.openxmlformats.org/officeDocument/2006/relationships/hyperlink" Target="https://www.biologybybradford.com/mcqs/ib-biology-topic-a-4-1-evolution-speciation" TargetMode="External"/><Relationship Id="rId11" Type="http://schemas.openxmlformats.org/officeDocument/2006/relationships/hyperlink" Target="https://www.biologybybradford.com/tools/revision-maps/a4-1-evolution-and-speciation" TargetMode="External"/><Relationship Id="rId12" Type="http://schemas.openxmlformats.org/officeDocument/2006/relationships/hyperlink" Target="https://www.biologybybradford.com/exam-maker/ib/a4-1-evolution-and-speciation" TargetMode="External"/><Relationship Id="rId13" Type="http://schemas.openxmlformats.org/officeDocument/2006/relationships/hyperlink" Target="https://www.splycr.com/?set=77be2c7c-8506-5d9c-a7a2-a5eeb63f877d" TargetMode="External"/><Relationship Id="rId14" Type="http://schemas.openxmlformats.org/officeDocument/2006/relationships/slideLayout" Target="../slideLayouts/slideLayout2.xml"/><Relationship Id="rId15"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A4.1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3 OF 5</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Evolution and speciation</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How one species becomes two</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A4.1.6, A4.1.7</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Speciation by splitting: reproductive isolation and differential selection in bonobos and chimpanzees</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5, 6</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why splitting is the only way new species arise, and why gradual change in one line is not speciation  (A4.1.6)</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how reproductive isolation and differential selection split bonobos from common chimpanzees  (A4.1.7)</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Do now</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 chihuahua and a grey wolf: one species or two? How would you decide?"</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Splits add, extinctions take away</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5: New species arise only by splitting</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A4.1.6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New species arise only by splitting</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species: every population can interbreed with every other.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A4.1.6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New species arise only by splitting</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barrier divides it into two populations. Gene flow stops, but for now they are still one species.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A4.1.6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New species arise only by splitting</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population changes separately until they cannot interbreed: two species.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A4.1.6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New species arise only by splitting</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lower species changes gradually but never splits: still one species, so the count stays at two.</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A4.1.6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New species arise only by splitting</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upper species splits again: three.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A4.1.6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New species arise only by splitting</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lower species dies out: extinction takes the count back to two.</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A4.1.6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New species arise only by splitting</a:t>
            </a:r>
            <a:endParaRPr lang="en-US" sz="2800" dirty="0"/>
          </a:p>
        </p:txBody>
      </p:sp>
      <p:sp>
        <p:nvSpPr>
          <p:cNvPr id="5" name="Shape 3"/>
          <p:cNvSpPr/>
          <p:nvPr/>
        </p:nvSpPr>
        <p:spPr>
          <a:xfrm>
            <a:off x="438912" y="1635474"/>
            <a:ext cx="6803136" cy="4592891"/>
          </a:xfrm>
          <a:prstGeom prst="roundRect">
            <a:avLst>
              <a:gd name="adj" fmla="val 238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45202"/>
            <a:ext cx="6583680" cy="4373435"/>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species, in the definition biologists use most, is a group of organisms that can interbreed and produce fertile offspring.</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Speciation happens when that sharing stops.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Split a species into two populations that no longer interbreed and each changes in its own way: different mutations, different chance events, different selection.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One species has become two.</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A4.1.6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New species arise only by splitting</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population: any two can meet and mate, so genes flow across the valley.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1 population</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A4.1.6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New species arise only by splitting</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Different selection each side: coats match the ground, displays drift apart.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generation 32,500</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A4.1.6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New species arise only by splitting</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Hybrids are rare, weak and often sterile, so the two never merge: two species.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2 species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A4.1.6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New species arise only by splitting</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2947309" y="1600200"/>
            <a:ext cx="6297077"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038749" y="1691640"/>
            <a:ext cx="6114197"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Watch it happen: one population becomes two: click to play. It loops every 23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463040"/>
          </a:xfrm>
          <a:prstGeom prst="rect">
            <a:avLst/>
          </a:prstGeom>
          <a:noFill/>
          <a:ln/>
        </p:spPr>
        <p:txBody>
          <a:bodyPr wrap="square" rtlCol="0" anchor="t">
            <a:normAutofit/>
          </a:bodyPr>
          <a:lstStyle/>
          <a:p>
            <a:pPr indent="0" marL="0">
              <a:buNone/>
            </a:pPr>
            <a:r>
              <a:rPr lang="en-US" sz="2250" b="1" dirty="0">
                <a:solidFill>
                  <a:srgbClr val="1A3A2A"/>
                </a:solidFill>
                <a:latin typeface="Arial" pitchFamily="34" charset="0"/>
                <a:ea typeface="Arial" pitchFamily="34" charset="-122"/>
                <a:cs typeface="Arial" pitchFamily="34" charset="-120"/>
              </a:rPr>
              <a:t>A line of snails changes its shell shape steadily for two million years and never splits. The oldest and newest shells look so different that fossil experts give them different names. How many species has the line added to the Earth?</a:t>
            </a:r>
            <a:endParaRPr lang="en-US" sz="2250" dirty="0"/>
          </a:p>
        </p:txBody>
      </p:sp>
      <p:sp>
        <p:nvSpPr>
          <p:cNvPr id="5" name="Text 3"/>
          <p:cNvSpPr/>
          <p:nvPr/>
        </p:nvSpPr>
        <p:spPr>
          <a:xfrm>
            <a:off x="731520" y="242316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One: the oldest and newest shells now carry different names</a:t>
            </a:r>
            <a:endParaRPr lang="en-US" sz="1900" dirty="0"/>
          </a:p>
        </p:txBody>
      </p:sp>
      <p:sp>
        <p:nvSpPr>
          <p:cNvPr id="6" name="Text 4"/>
          <p:cNvSpPr/>
          <p:nvPr/>
        </p:nvSpPr>
        <p:spPr>
          <a:xfrm>
            <a:off x="731520" y="311302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None: at every moment there was still only one species</a:t>
            </a:r>
            <a:endParaRPr lang="en-US" sz="1900" dirty="0"/>
          </a:p>
        </p:txBody>
      </p:sp>
      <p:sp>
        <p:nvSpPr>
          <p:cNvPr id="7" name="Text 5"/>
          <p:cNvSpPr/>
          <p:nvPr/>
        </p:nvSpPr>
        <p:spPr>
          <a:xfrm>
            <a:off x="731520" y="380288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depends on how different the oldest and newest shells look</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463040"/>
          </a:xfrm>
          <a:prstGeom prst="rect">
            <a:avLst/>
          </a:prstGeom>
          <a:noFill/>
          <a:ln/>
        </p:spPr>
        <p:txBody>
          <a:bodyPr wrap="square" rtlCol="0" anchor="t">
            <a:normAutofit/>
          </a:bodyPr>
          <a:lstStyle/>
          <a:p>
            <a:pPr indent="0" marL="0">
              <a:buNone/>
            </a:pPr>
            <a:r>
              <a:rPr lang="en-US" sz="2250" b="1" dirty="0">
                <a:solidFill>
                  <a:srgbClr val="1A3A2A"/>
                </a:solidFill>
                <a:latin typeface="Arial" pitchFamily="34" charset="0"/>
                <a:ea typeface="Arial" pitchFamily="34" charset="-122"/>
                <a:cs typeface="Arial" pitchFamily="34" charset="-120"/>
              </a:rPr>
              <a:t>A line of snails changes its shell shape steadily for two million years and never splits. The oldest and newest shells look so different that fossil experts give them different names. How many species has the line added to the Earth?</a:t>
            </a:r>
            <a:endParaRPr lang="en-US" sz="2250" dirty="0"/>
          </a:p>
        </p:txBody>
      </p:sp>
      <p:sp>
        <p:nvSpPr>
          <p:cNvPr id="5" name="Text 3"/>
          <p:cNvSpPr/>
          <p:nvPr/>
        </p:nvSpPr>
        <p:spPr>
          <a:xfrm>
            <a:off x="731520" y="242316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One: the oldest and newest shells now carry different names</a:t>
            </a:r>
            <a:endParaRPr lang="en-US" sz="1900" dirty="0"/>
          </a:p>
        </p:txBody>
      </p:sp>
      <p:sp>
        <p:nvSpPr>
          <p:cNvPr id="6" name="Text 4"/>
          <p:cNvSpPr/>
          <p:nvPr/>
        </p:nvSpPr>
        <p:spPr>
          <a:xfrm>
            <a:off x="731520" y="311302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None: at every moment there was still only one species</a:t>
            </a:r>
            <a:endParaRPr lang="en-US" sz="1900" dirty="0"/>
          </a:p>
        </p:txBody>
      </p:sp>
      <p:sp>
        <p:nvSpPr>
          <p:cNvPr id="7" name="Text 5"/>
          <p:cNvSpPr/>
          <p:nvPr/>
        </p:nvSpPr>
        <p:spPr>
          <a:xfrm>
            <a:off x="731520" y="380288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depends on how different the oldest and newest shells look</a:t>
            </a:r>
            <a:endParaRPr lang="en-US" sz="1900" dirty="0"/>
          </a:p>
        </p:txBody>
      </p:sp>
      <p:sp>
        <p:nvSpPr>
          <p:cNvPr id="8" name="Text 6"/>
          <p:cNvSpPr/>
          <p:nvPr/>
        </p:nvSpPr>
        <p:spPr>
          <a:xfrm>
            <a:off x="731520" y="4492752"/>
            <a:ext cx="10728655" cy="183489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None. At every moment there was one species of these snails, so the count never went up. The two names are a convenience for describing change along one line. Gradual change within one line is evolution, but only a split adds a species.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species that changes gradually without splitting is still one line. It has evolved, but no species has been added, so that is not speciation. Play the figure to step 4.</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Storyboard: from one gene pool to two</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Four panels, drawn by each student with no notes: one population; a barrier; each side changing differently; the barrier gone and the two unable to interbreed.</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50</a:t>
            </a:r>
            <a:endParaRPr lang="en-US" sz="1000" dirty="0"/>
          </a:p>
        </p:txBody>
      </p:sp>
      <p:sp>
        <p:nvSpPr>
          <p:cNvPr id="3" name="Text 1"/>
          <p:cNvSpPr/>
          <p:nvPr/>
        </p:nvSpPr>
        <p:spPr>
          <a:xfrm>
            <a:off x="457200" y="320040"/>
            <a:ext cx="24688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RESEARCH AND WRITING</a:t>
            </a:r>
            <a:endParaRPr lang="en-US" sz="1100" dirty="0"/>
          </a:p>
        </p:txBody>
      </p:sp>
      <p:sp>
        <p:nvSpPr>
          <p:cNvPr id="4" name="Text 2"/>
          <p:cNvSpPr/>
          <p:nvPr/>
        </p:nvSpPr>
        <p:spPr>
          <a:xfrm>
            <a:off x="30632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The river case file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Chapter 6 on screen; evidence cards; A3 paper.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Each group gets evidence cards: the map; where gorillas live; food on each bank; group behaviour; body differences; the genetic estimate of 1 to 2 million years; the traces of later crossings. They write a one-page case file under five headings: the barrier, the two populations, what differed on each side, how they diverged, and what is still uncertain. The last heading is the point: good science says how sure it is.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50</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A4.1.7 Reproductive isolation and differential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river, two apes</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Long ago: one population of ancestral apes, north of the Congo River.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50</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A4.1.7 Reproductive isolation and differential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river, two apes</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Perhaps in a dry spell, the river runs low and a few apes reach the south bank.</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50</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A4.1.7 Reproductive isolation and differential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river, two apes</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water rises. Neither side can cross: no gene flow between the populations.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50</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A4.1.7 Reproductive isolation and differential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river, two apes</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Different conditions on each bank: differential selection favours different behaviour and bodies.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50</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A4.1.7 Reproductive isolation and differential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river, two apes</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Over about 1 to 2 million years they diverge into two species: chimpanzees north, bonobos south.</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50</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A4.1.7 Reproductive isolation and differential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river, two apes</a:t>
            </a:r>
            <a:endParaRPr lang="en-US" sz="2800" dirty="0"/>
          </a:p>
        </p:txBody>
      </p:sp>
      <p:sp>
        <p:nvSpPr>
          <p:cNvPr id="5" name="Shape 3"/>
          <p:cNvSpPr/>
          <p:nvPr/>
        </p:nvSpPr>
        <p:spPr>
          <a:xfrm>
            <a:off x="937634" y="1627632"/>
            <a:ext cx="5805693"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047362" y="1737360"/>
            <a:ext cx="5586237"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First, reproductive isolation: the populations must stop interbreeding, so alleles no longer pass between them.</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sea, a mountain range or a river can do it: geographical isolation.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Second, differential selection: different conditions on each side favour different characteristics, so the populations diverge.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Suppose the river had divided the apes but the forests on both banks were identical. What would you expect after a million years?</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No differences at all: without selection, nothing in them would change</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Some differences, from mutation and drift, but less divergence</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Just as much divergence: isolation on its own does all the work</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Suppose the river had divided the apes but the forests on both banks were identical. What would you expect after a million years?</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No differences at all: without selection, nothing in them would change</a:t>
            </a:r>
            <a:endParaRPr lang="en-US" sz="1900" dirty="0"/>
          </a:p>
        </p:txBody>
      </p:sp>
      <p:sp>
        <p:nvSpPr>
          <p:cNvPr id="6" name="Text 4"/>
          <p:cNvSpPr/>
          <p:nvPr/>
        </p:nvSpPr>
        <p:spPr>
          <a:xfrm>
            <a:off x="731520" y="293014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Some differences, from mutation and drift, but less divergence</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Just as much divergence: isolation on its own does all the work</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Some differences. Mutations and drift still differ on each side, so the populations slowly drift apart, but with no differential selection nothing pushes them in different directions. Try it in the dry lab: the control has the same food on both islands.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50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river did not make the apes change. It stopped gene flow. Different selection on each side, with mutation and chance, did the changing.</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Exam question, timed</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 written question on speciation from the A4.1 exam maker, such as the one on bonobos and chimpanzees, in 8 minutes, then peer-marked against the markscheme.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206240"/>
          </a:xfrm>
          <a:prstGeom prst="rect">
            <a:avLst/>
          </a:prstGeom>
          <a:noFill/>
          <a:ln/>
        </p:spPr>
        <p:txBody>
          <a:bodyPr wrap="square" rtlCol="0" anchor="t">
            <a:normAutofit/>
          </a:bodyPr>
          <a:lstStyle/>
          <a:p>
            <a:pPr indent="0" marL="0">
              <a:buNone/>
            </a:pPr>
            <a:r>
              <a:rPr lang="en-US" sz="3200" dirty="0">
                <a:solidFill>
                  <a:srgbClr val="1A3A2A"/>
                </a:solidFill>
                <a:latin typeface="Arial" pitchFamily="34" charset="0"/>
                <a:ea typeface="Arial" pitchFamily="34" charset="-122"/>
                <a:cs typeface="Arial" pitchFamily="34" charset="-120"/>
              </a:rPr>
              <a:t>On paper, on your own: Explain how reproductive isolation and differential selection split bonobos from common chimpanzees.</a:t>
            </a:r>
            <a:endParaRPr lang="en-US" sz="3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A4.1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5 New species arise only by splitting</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6 One river, two apes</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A4.1,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A4.1,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A4.1</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A4.1</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Evolution &amp; Speciation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A4.1 Evolution and speciation</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A4.1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A4.1 Evolution and Speciation (SL)</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31</Slides>
  <Notes>31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A4.1 Evolution and speciation, lesson 3: How one species becomes two</dc:title>
  <dc:subject>PptxGenJS Presentation</dc:subject>
  <dc:creator>Biology by Bradford</dc:creator>
  <cp:lastModifiedBy>Biology by Bradford</cp:lastModifiedBy>
  <cp:revision>1</cp:revision>
  <dcterms:created xsi:type="dcterms:W3CDTF">2026-10-18T20:56:27Z</dcterms:created>
  <dcterms:modified xsi:type="dcterms:W3CDTF">2026-10-18T20:56:27Z</dcterms:modified>
</cp:coreProperties>
</file>