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A4.1, Evolution and speciation. Lesson 4 of 5: The island dry lab, 60 minutes.
The plan, minute by minute (each slide's footer says where you are):
0 to 5 min (5)  The question
5 to 20 min (15)  Control against split
20 to 35 min (15)  How much gene flow undoes it?
35 to 45 min (10)  Small against large
45 to 60 min (15)  What it shows
Stretch and support:
Support: the three mnemonics (Dragons Breathe Heat; Hungry Rats Chew My Pencils; Grumpy Birds Tweet) as a starter on each lesson.
Stretch: in the dry lab, find settings that give a split on one island and explain why mate choice is needed.
The lesson plan to print: https://www.biologybybradford.com/guides/downloads/ib-biology-a4-1-evolution-and-speciation-lesson-4-plan.pdf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The question (5 min).
The plan: What does it take to turn one population into two species? Name the independent, dependent and controlled variables together before anyone touches a slider.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
The animation "Watch it happen: one population becomes two",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
The animation "Watch it happen: one population becomes two", paused at 11.8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
The animation "Watch it happen: one population becomes two", paused at 20.6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The video is split.mp4, one loop of the animation in the guide. It plays in PowerPoint and Keynote. Google Slides does not play a video embedded in a .pptx: download split.mp4 (https://www.biologybybradford.com/guides/downloads/scenes/split.mp4), upload it to Google Drive, then Insert &gt; Video &gt; Google Drive.
In the guide the class can change it as it runs: https://www.biologybybradford.com/guides/ib-biology-a4-1-evolution-and-speciation#splitting
What it shows, in order:
1. One population: any two can meet and mate, so genes flow across the valley.
2. Different selection each side: coats match the ground, displays drift apart.
3. Hybrids are rare, weak and often sterile, so the two never merge: two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Answer: B. None. At every moment there was one species of these snails, so the count never went up. The two names are a convenience for describing change along one line. Gradual change within one line is evolution, but only a split adds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Answer: B. Some differences. Mutations and drift still differ on each side, so the populations slowly drift apart, but with no differential selection nothing pushes them in different directions. Try it in the dry lab: the control has the same food on both islands.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Control against split (15 min).
The plan: Pairs run the control (same food both sides) three times and the split with very different food three times, recording the isolation index each time. Why repeat? Because the runs scatter, as real populations do.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How much gene flow undoes it? (15 min).
The plan: Give each pair a different number of birds crossing each generation (0, 1, 2, 4, 8, 15) and the same other settings. Pool the results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Small against large (10 min).
The plan: Run the control with 20 birds and with 300. Which drifts apart more by chance?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What it shows (15 min).
The plan: Plot the class's mean isolation index against birds crossing. Answer the questions under the lab. End on the limits of the model: real species also build up genetic incompatibilities over far more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What it shows (15 min).
The plan: Plot the class's mean isolation index against birds crossing. Answer the questions under the lab. End on the limits of the model: real species also build up genetic incompatibilities over far more generations.
The dry lab runs in the guide: https://www.biologybybradford.com/guides/ib-biology-a4-1-evolution-and-speciation#lab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What it shows (15 min).
The plan: Plot the class's mean isolation index against birds crossing. Answer the questions under the lab. End on the limits of the model: real species also build up genetic incompatibilities over far more generations.
The activity: Finches on islands. The dry lab above, with the tasks and questions under it. It works on a phone as well as a laptop, and the results table downloads as a CSV for the class's pooled graph.
Needs: one device per pair.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What it shows (15 min).
The plan: Plot the class's mean isolation index against birds crossing. Answer the questions under the lab. End on the limits of the model: real species also build up genetic incompatibilities over far more generations.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https://www.biologybybradford.com/exam-maker/sit?topics=A4.1&amp;level=SL&amp;paper=quiz&amp;marks=15&amp;src=ep
The guide: https://www.biologybybradford.com/guides/ib-biology-a4-1-evolution-and-speciation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A4.1  ·  Evolution and speciation  ·  Lesson 4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video" Target="../media/media-14-1.mp4"/><Relationship Id="rId2" Type="http://schemas.microsoft.com/office/2007/relationships/media" Target="../media/media-14-1.mp4"/><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2" Type="http://schemas.openxmlformats.org/officeDocument/2006/relationships/hyperlink" Target="https://www.biologybybradford.com/guides/ib-biology-a4-1-evolution-and-speciation#lab" TargetMode="External"/><Relationship Id="rId1" Type="http://schemas.openxmlformats.org/officeDocument/2006/relationships/image" Target="../media/image-30-1.pn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www.biologybybradford.com/exam-maker/sit?topics=A4.1&amp;level=SL&amp;paper=quiz&amp;marks=15&amp;src=ep" TargetMode="External"/><Relationship Id="rId2" Type="http://schemas.openxmlformats.org/officeDocument/2006/relationships/hyperlink" Target="https://www.biologybybradford.com/guides/ib-biology-a4-1-evolution-and-speciation" TargetMode="External"/><Relationship Id="rId3" Type="http://schemas.openxmlformats.org/officeDocument/2006/relationships/hyperlink" Target="https://www.biologybybradford.com/guides/ib-biology-a4-1-evolution-and-speciation#splitting" TargetMode="External"/><Relationship Id="rId4" Type="http://schemas.openxmlformats.org/officeDocument/2006/relationships/hyperlink" Target="https://www.biologybybradford.com/guides/ib-biology-a4-1-evolution-and-speciation#congo" TargetMode="External"/><Relationship Id="rId5" Type="http://schemas.openxmlformats.org/officeDocument/2006/relationships/hyperlink" Target="https://www.biologybybradford.com/guides/ib-biology-a4-1-evolution-and-speciation#lab" TargetMode="External"/><Relationship Id="rId6" Type="http://schemas.openxmlformats.org/officeDocument/2006/relationships/hyperlink" Target="https://www.biologybybradford.com/tools/tarsia?topics=ib:A4.1&amp;level=HL" TargetMode="External"/><Relationship Id="rId7" Type="http://schemas.openxmlformats.org/officeDocument/2006/relationships/hyperlink" Target="https://www.biologybybradford.com/tools/dominos?topics=ib:A4.1&amp;level=HL" TargetMode="External"/><Relationship Id="rId8" Type="http://schemas.openxmlformats.org/officeDocument/2006/relationships/hyperlink" Target="https://www.biologybybradford.com/tools/picture-reveal?topics=ib:A4.1&amp;level=HL" TargetMode="External"/><Relationship Id="rId9" Type="http://schemas.openxmlformats.org/officeDocument/2006/relationships/hyperlink" Target="https://www.biologybybradford.com/tools/pub-quiz?topics=ib:A4.1&amp;level=HL" TargetMode="External"/><Relationship Id="rId10" Type="http://schemas.openxmlformats.org/officeDocument/2006/relationships/hyperlink" Target="https://www.biologybybradford.com/escape-rooms?bank=ib:A4.1&amp;level=HL#bank" TargetMode="External"/><Relationship Id="rId11" Type="http://schemas.openxmlformats.org/officeDocument/2006/relationships/hyperlink" Target="https://www.biologybybradford.com/mcqs/ib-biology-topic-a-4-1-evolution-speciation" TargetMode="External"/><Relationship Id="rId12" Type="http://schemas.openxmlformats.org/officeDocument/2006/relationships/hyperlink" Target="https://www.biologybybradford.com/tools/revision-maps/a4-1-evolution-and-speciation" TargetMode="External"/><Relationship Id="rId13" Type="http://schemas.openxmlformats.org/officeDocument/2006/relationships/hyperlink" Target="https://www.biologybybradford.com/exam-maker/ib/a4-1-evolution-and-speciation" TargetMode="External"/><Relationship Id="rId14" Type="http://schemas.openxmlformats.org/officeDocument/2006/relationships/hyperlink" Target="https://www.splycr.com/?set=77be2c7c-8506-5d9c-a7a2-a5eeb63f877d" TargetMode="External"/><Relationship Id="rId15" Type="http://schemas.openxmlformats.org/officeDocument/2006/relationships/slideLayout" Target="../slideLayouts/slideLayout2.xml"/><Relationship Id="rId16"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Evolution and speciation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The island dry lab</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A4.1.6 to A4.1.8</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The finches dry lab: what isolation, gene flow and population size do to two populations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5, 6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splitting is the only way new species arise, and why gradual change in one line is not speciation  (A4.1.6)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reproductive isolation and differential selection split bonobos from common chimpanzees  (A4.1.7)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question</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What does it take to turn one population into two species?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Name the independent, dependent and controlled variables together before anyone touches a slider.</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Control against split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run the control (same food both sides) three times and the split with very different food three times, recording the isolation index each time.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Why repeat?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species: every population can interbreed with every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barrier divides it into two populations. Gene flow stops, but for now they are still one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population changes separately until they cannot interbreed: two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lower species changes gradually but never splits: still one species, so the count stays at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upper species splits again: three.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lower species dies out: extinction takes the count back to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species, in the definition biologists use most, is a group of organisms that can interbreed and produce fertile offspring.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Speciation happens when that sharing stops.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Split a species into two populations that no longer interbreed and each changes in its own way: different mutations, different chance events, different selection.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species has become two.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population: any two can meet and mate, so genes flow across the valley.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 population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Different selection each side: coats match the ground, displays drift apart.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32,500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Hybrids are rare, weak and often sterile, so the two never merge: two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 species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one population becomes two: click to play. It loops every 23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Long ago: one population of ancestral apes, north of the Congo River.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Perhaps in a dry spell, the river runs low and a few apes reach the south bank.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water rises. Neither side can cross: no gene flow between the populations.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Different conditions on each bank: differential selection favours different behaviour and bodies.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Over about 1 to 2 million years they diverge into two species: chimpanzees north, bonobos south.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937634" y="1627632"/>
            <a:ext cx="580569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62" y="1737360"/>
            <a:ext cx="558623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First, reproductive isolation: the populations must stop interbreeding, so alleles no longer pass between them.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sea, a mountain range or a river can do it: geographical isolation.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Second, differential selection: different conditions on each side favour different characteristics, so the populations diverge.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A line of snails changes its shell shape steadily for two million years and never splits. The oldest and newest shells look so different that fossil experts give them different names. How many species has the line added to the Earth?</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the oldest and newest shells now carry different names</a:t>
            </a:r>
            <a:endParaRPr lang="en-US" sz="1900" dirty="0"/>
          </a:p>
        </p:txBody>
      </p:sp>
      <p:sp>
        <p:nvSpPr>
          <p:cNvPr id="6" name="Text 4"/>
          <p:cNvSpPr/>
          <p:nvPr/>
        </p:nvSpPr>
        <p:spPr>
          <a:xfrm>
            <a:off x="731520" y="31130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at every moment there was still only one species</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depends on how different the oldest and newest shells look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Suppose the river had divided the apes but the forests on both banks were identical. What would you expect after a million years?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differences at all: without selection, nothing in them would change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Some differences, from mutation and drift, but less divergence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Just as much divergence: isolation on its own does all the work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A line of snails changes its shell shape steadily for two million years and never splits. The oldest and newest shells look so different that fossil experts give them different names. How many species has the line added to the Earth?</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the oldest and newest shells now carry different names</a:t>
            </a:r>
            <a:endParaRPr lang="en-US" sz="1900" dirty="0"/>
          </a:p>
        </p:txBody>
      </p:sp>
      <p:sp>
        <p:nvSpPr>
          <p:cNvPr id="6" name="Text 4"/>
          <p:cNvSpPr/>
          <p:nvPr/>
        </p:nvSpPr>
        <p:spPr>
          <a:xfrm>
            <a:off x="731520" y="311302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at every moment there was still only one species</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depends on how different the oldest and newest shells look</a:t>
            </a:r>
            <a:endParaRPr lang="en-US" sz="1900" dirty="0"/>
          </a:p>
        </p:txBody>
      </p:sp>
      <p:sp>
        <p:nvSpPr>
          <p:cNvPr id="8" name="Text 6"/>
          <p:cNvSpPr/>
          <p:nvPr/>
        </p:nvSpPr>
        <p:spPr>
          <a:xfrm>
            <a:off x="731520" y="4492752"/>
            <a:ext cx="10728655" cy="18348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None. At every moment there was one species of these snails, so the count never went up. The two names are a convenience for describing change along one line. Gradual change within one line is evolution, but only a split adds a species.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Suppose the river had divided the apes but the forests on both banks were identical. What would you expect after a million years?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differences at all: without selection, nothing in them would change</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Some differences, from mutation and drift, but less divergence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Just as much divergence: isolation on its own does all the work</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Some differences. Mutations and drift still differ on each side, so the populations slowly drift apart, but with no differential selection nothing pushes them in different directions. Try it in the dry lab: the control has the same food on both islands.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species that changes gradually without splitting is still one line. It has evolved, but no species has been added, so that is not speciation. Play the figure to step 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river did not make the apes change. It stopped gene flow. Different selection on each side, with mutation and chance, did the changing.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much gene flow undoes it?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Give each pair a different number of birds crossing each generation (0, 1, 2, 4, 8, 15) and the same other settings.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Small against large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Which drifts apart more by chance?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What it shows</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Plot the class's mean isolation index against birds crossing.</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Answer the questions under the lab.</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Finches on islands</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Your question: What does it take to turn one population into two species? Is cutting off gene flow enough, or do the two sides also need different selection? How much gene flow undoes it?</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you can change: The scenario, the difference in food, the number of birds, how many cross each generation, how strongly females choose mates by song, mutation, and how many generations to run.</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to record: For each run: the settings, the difference in mean beak depth when you stop, and the isolation index and verdict when you reunite them. Change one setting at a time and repeat each set-up at least three times: the runs scatter, as real populations do.</a:t>
            </a:r>
            <a:endParaRPr lang="en-US" sz="12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biologybybradford.com/guides/ib-biology-a4-1-evolution-and-speciation#lab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Finches on islands</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above, with the tasks and questions under it. It works on a phone as well as a laptop, and the results table downloads as a CSV for the class's pooled graph.</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one thing the dry lab showed, and one way the model differs from the real thing.</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5 New species arise only by splitting</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6 One river, two apes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A4.1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Evolution &amp; Speciation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A4.1 Evolution and speciation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A4.1 Evolution and Speciation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A4.1 Evolution and speciation, lesson 4: The island dry lab</dc:title>
  <dc:subject>PptxGenJS Presentation</dc:subject>
  <dc:creator>Biology by Bradford</dc:creator>
  <cp:lastModifiedBy>Biology by Bradford</cp:lastModifiedBy>
  <cp:revision>1</cp:revision>
  <dcterms:created xsi:type="dcterms:W3CDTF">2026-10-18T20:56:30Z</dcterms:created>
  <dcterms:modified xsi:type="dcterms:W3CDTF">2026-10-18T20:56:30Z</dcterms:modified>
</cp:coreProperties>
</file>