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C1.1, Enzymes and metabolism. Lesson 1 of 5: Why life needs enzymes, 60 minutes.
The plan, minute by minute (each slide's footer says where you are):
0 to 6 min (6)  Do now: how long without an enzyme?
6 to 16 min (10)  Why speed matters
16 to 28 min (12)  Build or break?
28 to 42 min (14)  Draw the hill
42 to 54 min (12)  Enzymes and their substrates
54 to 60 min (6)  Exit: label the diagram
What students get wrong:
Enzymes are used up. They come out unchanged and work again.
Enzymes make reactions happen that otherwise could not. They speed up reactions that are possible but slow.
An enzyme changes the energy released. It lowers only the activation energy.
Breaking bonds releases energy. Breaking takes energy in; making bonds releases it.
All catabolism is hydrolysis. Respiration is an oxidation.
Stretch and support:
Support: the figures' captions as cut-up cards to put in order; the dotted key terms as a glossary; a writing frame for "explain the effect of temperature" (rise, optimum, fall, each with its reason).
Stretch: some enzymes speed reactions up more than a million million times. Why might the slowest reactions without enzymes be the ones cells most need enzymes for?
The lesson plan to print: https://www.biologybybradford.com/guides/downloads/ib-biology-c1-1-enzymes-and-metabolism-lesson-1-plan.pdf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 catalyst is a substance that speeds up a chemical reaction without being used up by it. The same molecule works again and again. Enzymes are the catalysts of living things, and nearly all of them are proteins (chapter 4 shows how their shape does the job).
Cells need them because many of the reactions in a cell are possible but hopelessly slow on their own at body temperature. The rate of reaction has to be fast enough for life, and an enzyme raises it enormously.
Speed matters in three places:
There is another way to speed up a reaction: heat it. A cell cannot do that, because a temperature high enough to make these reactions fast would unfold the cell's own proteins (chapter 6). Enzymes give the speed at 37 °C instead.
An enzyme is not used up, so a cell needs only a little of each one. A single catalase molecule can deal with millions of hydrogen peroxide molecules every second. Enzymes do not make impossible reactions happen. They make possible ones fast (chapter 3 shows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 catalyst is a substance that speeds up a chemical reaction without being used up by it. The same molecule works again and again. Enzymes are the catalysts of living things, and nearly all of them are proteins (chapter 4 shows how their shape does the job).
Cells need them because many of the reactions in a cell are possible but hopelessly slow on their own at body temperature. The rate of reaction has to be fast enough for life, and an enzyme raises it enormously.
Speed matters in three places:
There is another way to speed up a reaction: heat it. A cell cannot do that, because a temperature high enough to make these reactions fast would unfold the cell's own proteins (chapter 6). Enzymes give the speed at 37 °C instead.
An enzyme is not used up, so a cell needs only a little of each one. A single catalase molecule can deal with millions of hydrogen peroxide molecules every second. Enzymes do not make impossible reactions happen. They make possible ones fast (chapter 3 shows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 catalyst is a substance that speeds up a chemical reaction without being used up by it. The same molecule works again and again. Enzymes are the catalysts of living things, and nearly all of them are proteins (chapter 4 shows how their shape does the job).
Cells need them because many of the reactions in a cell are possible but hopelessly slow on their own at body temperature. The rate of reaction has to be fast enough for life, and an enzyme raises it enormously.
Speed matters in three places:
There is another way to speed up a reaction: heat it. A cell cannot do that, because a temperature high enough to make these reactions fast would unfold the cell's own proteins (chapter 6). Enzymes give the speed at 37 °C instead.
An enzyme is not used up, so a cell needs only a little of each one. A single catalase molecule can deal with millions of hydrogen peroxide molecules every second. Enzymes do not make impossible reactions happen. They make possible ones fast (chapter 3 shows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 catalyst is a substance that speeds up a chemical reaction without being used up by it. The same molecule works again and again. Enzymes are the catalysts of living things, and nearly all of them are proteins (chapter 4 shows how their shape does the job).
Cells need them because many of the reactions in a cell are possible but hopelessly slow on their own at body temperature. The rate of reaction has to be fast enough for life, and an enzyme raises it enormously.
Speed matters in three places:
There is another way to speed up a reaction: heat it. A cell cannot do that, because a temperature high enough to make these reactions fast would unfold the cell's own proteins (chapter 6). Enzymes give the speed at 37 °C instead.
An enzyme is not used up, so a cell needs only a little of each one. A single catalase molecule can deal with millions of hydrogen peroxide molecules every second. Enzymes do not make impossible reactions happen. They make possible ones fast (chapter 3 shows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Answer: C. About five million years, by one careful measurement. The reaction is possible, but so slow it might as well not happen. Amylase in your saliva does the same job in a fraction of a second. That gap, repeated across thousands of reactions, is why life needs enzymes.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how long without an enzyme? (6 min).
The plan: Put chapter 1's predict box on the board and take a vote with fingers, 1 to 4. Leave the votes up, then play chapter 1's figure: the same bond in starch, broken two ways. Students call out the gap between the two clocks.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16 of 60: Why speed matters (10 min).
The plan: Pairs list what would go wrong in a body with no enzymes. Take three answers and land on digestion in the hours food spends in the gut, copying all the DNA before a cell divides, and working at 37 °C. Then chapter 1's points: a catalyst is not used up, and heat is not an option for a cell.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The activity: Build or break?. Twelve cards, two headings: anabolic and catabolic. The six reactions of chapter 2's sorter, plus DNA replication, making a phospholipid from glycerol and fatty acids, lipid digestion in the small intestine, breaking glycogen down to glucose in the liver, starch made in a potato, and protein broken down to amino acids in a cell. Each card is placed with the reaction type written under it: condensation, hydrolysis, oxidation or photosynthesis.
Needs: printed card sets, one per pair.
The time: 12 minutes, minutes 16 to 28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
The animation "Build glycogen, then break it down", paused at 1.9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
The animation "Build glycogen, then break it down", paused at 8.8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
The animation "Build glycogen, then break it down", paused at 13.6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Metabolism is every chemical reaction going on in an organism. There are thousands of them, and they are linked: the product of one reaction is the substrate of the next, and many molecules feed several reactions at once. It is a web, not a list. A metabolic pathway is one thread of it, a series of steps with an enzyme for each.
Each enzyme catalyses one reaction, or one kind of reaction. This enzyme specificity (chapter 6 shows why) is why a cell needs thousands of different enzymes, one for each step. It is also how a cell stays in control: a reaction runs only if its enzyme is there and working. Make more of an enzyme, or less, or switch it off, and that step speeds up, slows or stops.
Metabolic reactions fall into two groups. Anabolic reactions build larger molecules from smaller ones and take in energy. Monomers are joined into macromolecules by condensation, as when amino acids become a polypeptide in protein synthesis, or glucose becomes glycogen. Photosynthesis is anabolic too: it builds glucose from carbon dioxide and water.
Catabolic reactions break larger molecules into smaller ones and release energy. In digestion, macromolecules are broken into monomers by hydrolysis. In respiration, substrates such as glucose are broken down by oxidation. Drawing on a glycogen store, by breaking it back into glucose, is catabolic too. So not all catabolism is hydrolysis.
The animation "Build glycogen, then break it down", paused at 18.4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The video is polymers-358d35.mp4, one loop of the animation in the guide. It plays in PowerPoint and Keynote. Google Slides does not play a video embedded in a .pptx: download polymers-358d35.mp4 (https://www.biologybybradford.com/guides/downloads/scenes/polymers-358d35.mp4), upload it to Google Drive, then Insert &gt; Video &gt; Google Drive.
In the guide the class can change it as it runs: https://www.biologybybradford.com/guides/ib-biology-c1-1-enzymes-and-metabolism#metabolism
What it shows, in order:
1. Glucose units join one at a time; a water molecule leaves at each link.
2. Amylose coils into a helix: a lot of glucose in a small space.
3. Amylopectin and glycogen branch, so they have many ends.
4. Enzymes take glucose off the ends, using a water molecule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Answer: A. Each enzyme fits one substrate, or one kind of substrate, so it catalyses one kind of reaction. Thousands of reactions need thousands of enzymes, and having a separate enzyme for each step is also what lets the cell control each step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16 to 28 of 60: Build or break? (12 min).
The plan: Chapter 2: step through the figure, from one reaction to a web. Then Build or break? in pairs, with the card sort below, and the chapter's own sorter on the board for the two cards the class argued over most. Finish with the Add and Cut tiles.
Add: Anabolic (builds bigger molecules from smaller ones, takes in energy)
Cut: Catabolic (breaks bigger molecules into smaller ones, releases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The activity: Draw the hill. Students draw an energy diagram on a mini whiteboard for a reaction that releases energy, with and without an enzyme. They label the two activation energies and the energy released overall, then draw a second diagram for a reaction that takes energy in. Check each step against chapter 3's figure.
Needs: mini whiteboards and pens.
The time: 14 minutes, minutes 28 to 42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For a substrate to react, some of its bonds must be strained and broken, and breaking bonds takes energy. The energy needed before the reaction can run is the activation energy. On an energy diagram it is a hill that the reaction has to climb: energy up the side, progress of the reaction along the bottom. At the top of the hill the substrate is in an unstable in-between state, part way between substrate and products.
Bond breaking takes in energy. Bond making releases it. When the new bonds of the products form, energy comes out. If more comes out than went in, the reaction releases energy overall and the products sit lower than the substrate. Most catabolic reactions are like this. If less comes out, the reaction takes in energy overall and needs a supply of energy to run, as most anabolic reactions do.
An enzyme lowers the hill. As the substrate binds, the active site strains its bonds and holds it in the right position to react (chapter 4), so less energy is needed to reach the top. At 37 °C many more molecules have that much energy, and the reaction runs faster.
Reading the graph: measure the activation energy from the substrate's level up to the peak, and the energy released or taken in overall from the substrate's level to the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For a substrate to react, some of its bonds must be strained and broken, and breaking bonds takes energy. The energy needed before the reaction can run is the activation energy. On an energy diagram it is a hill that the reaction has to climb: energy up the side, progress of the reaction along the bottom. At the top of the hill the substrate is in an unstable in-between state, part way between substrate and products.
Bond breaking takes in energy. Bond making releases it. When the new bonds of the products form, energy comes out. If more comes out than went in, the reaction releases energy overall and the products sit lower than the substrate. Most catabolic reactions are like this. If less comes out, the reaction takes in energy overall and needs a supply of energy to run, as most anabolic reactions do.
An enzyme lowers the hill. As the substrate binds, the active site strains its bonds and holds it in the right position to react (chapter 4), so less energy is needed to reach the top. At 37 °C many more molecules have that much energy, and the reaction runs faster.
Reading the graph: measure the activation energy from the substrate's level up to the peak, and the energy released or taken in overall from the substrate's level to the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For a substrate to react, some of its bonds must be strained and broken, and breaking bonds takes energy. The energy needed before the reaction can run is the activation energy. On an energy diagram it is a hill that the reaction has to climb: energy up the side, progress of the reaction along the bottom. At the top of the hill the substrate is in an unstable in-between state, part way between substrate and products.
Bond breaking takes in energy. Bond making releases it. When the new bonds of the products form, energy comes out. If more comes out than went in, the reaction releases energy overall and the products sit lower than the substrate. Most catabolic reactions are like this. If less comes out, the reaction takes in energy overall and needs a supply of energy to run, as most anabolic reactions do.
An enzyme lowers the hill. As the substrate binds, the active site strains its bonds and holds it in the right position to react (chapter 4), so less energy is needed to reach the top. At 37 °C many more molecules have that much energy, and the reaction runs faster.
Reading the graph: measure the activation energy from the substrate's level up to the peak, and the energy released or taken in overall from the substrate's level to the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For a substrate to react, some of its bonds must be strained and broken, and breaking bonds takes energy. The energy needed before the reaction can run is the activation energy. On an energy diagram it is a hill that the reaction has to climb: energy up the side, progress of the reaction along the bottom. At the top of the hill the substrate is in an unstable in-between state, part way between substrate and products.
Bond breaking takes in energy. Bond making releases it. When the new bonds of the products form, energy comes out. If more comes out than went in, the reaction releases energy overall and the products sit lower than the substrate. Most catabolic reactions are like this. If less comes out, the reaction takes in energy overall and needs a supply of energy to run, as most anabolic reactions do.
An enzyme lowers the hill. As the substrate binds, the active site strains its bonds and holds it in the right position to react (chapter 4), so less energy is needed to reach the top. At 37 °C many more molecules have that much energy, and the reaction runs faster.
Reading the graph: measure the activation energy from the substrate's level up to the peak, and the energy released or taken in overall from the substrate's level to the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For a substrate to react, some of its bonds must be strained and broken, and breaking bonds takes energy. The energy needed before the reaction can run is the activation energy. On an energy diagram it is a hill that the reaction has to climb: energy up the side, progress of the reaction along the bottom. At the top of the hill the substrate is in an unstable in-between state, part way between substrate and products.
Bond breaking takes in energy. Bond making releases it. When the new bonds of the products form, energy comes out. If more comes out than went in, the reaction releases energy overall and the products sit lower than the substrate. Most catabolic reactions are like this. If less comes out, the reaction takes in energy overall and needs a supply of energy to run, as most anabolic reactions do.
An enzyme lowers the hill. As the substrate binds, the active site strains its bonds and holds it in the right position to react (chapter 4), so less energy is needed to reach the top. At 37 °C many more molecules have that much energy, and the reaction runs faster.
Reading the graph: measure the activation energy from the substrate's level up to the peak, and the energy released or taken in overall from the substrate's level to the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For a substrate to react, some of its bonds must be strained and broken, and breaking bonds takes energy. The energy needed before the reaction can run is the activation energy. On an energy diagram it is a hill that the reaction has to climb: energy up the side, progress of the reaction along the bottom. At the top of the hill the substrate is in an unstable in-between state, part way between substrate and products.
Bond breaking takes in energy. Bond making releases it. When the new bonds of the products form, energy comes out. If more comes out than went in, the reaction releases energy overall and the products sit lower than the substrate. Most catabolic reactions are like this. If less comes out, the reaction takes in energy overall and needs a supply of energy to run, as most anabolic reactions do.
An enzyme lowers the hill. As the substrate binds, the active site strains its bonds and holds it in the right position to react (chapter 4), so less energy is needed to reach the top. At 37 °C many more molecules have that much energy, and the reaction runs faster.
Reading the graph: measure the activation energy from the substrate's level up to the peak, and the energy released or taken in overall from the substrate's level to the products'.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Answer: D. Nothing changes it. The energy released overall is the difference between the substrate and the products, and the enzyme changes neither. It lowers only the hill between them, so the reaction gets going more easily and runs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42 of 60: Draw the hill (14 min).
The plan: Mini whiteboards, alongside chapter 3's figure, one step at a time. Stop before step 4 and take the predict: what happens to the energy released overall? Students redraw the diagram with the lower hill and check the start and end levels against the figure.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42 to 54 of 60: Enzymes and their substrates (12 min).
The plan: The card match below, in groups. Then ask which of the seven reactions are anabolic, and which of the enzymes would have to be present in a liver cell.
The activity: Enzymes and their substrates. Triples to match, in three colours: amylase, starch, maltose; lipase, triglycerides, fatty acids and glycerol; pepsin, proteins, shorter peptides; catalase, hydrogen peroxide, water and oxygen; lactase, lactose, glucose and galactose; sucrase, sucrose, glucose and fructose; DNA polymerase, nucleotides, a DNA strand. Then ask: which are anabolic? Link the names to chapter 2 and to the specificity of chapter 6.
Needs: triples of cards in three colours.
The time: 12 minutes, minutes 42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label the diagram (6 min).
The plan: On a sketch of an energy diagram, students label the activation energy with and without an enzyme, and the energy released overall.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label the diagram (6 min).
The plan: On a sketch of an energy diagram, students label the activation energy with and without an enzyme, and the energy released overall.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https://www.biologybybradford.com/exam-maker/sit?topics=C1.1&amp;level=SL&amp;paper=quiz&amp;marks=15&amp;src=ep
The guide: https://www.biologybybradford.com/guides/ib-biology-c1-1-enzymes-and-metabolism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C1.1  ·  Enzymes and metabolism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video" Target="../media/media-21-1.mp4"/><Relationship Id="rId2" Type="http://schemas.microsoft.com/office/2007/relationships/media" Target="../media/media-21-1.mp4"/><Relationship Id="rId3" Type="http://schemas.openxmlformats.org/officeDocument/2006/relationships/image" Target="../media/image-21-3.png"/><Relationship Id="rId4" Type="http://schemas.openxmlformats.org/officeDocument/2006/relationships/slideLayout" Target="../slideLayouts/slideLayout2.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hyperlink" Target="https://www.biologybybradford.com/exam-maker/sit?topics=C1.1&amp;level=SL&amp;paper=quiz&amp;marks=15&amp;src=ep" TargetMode="External"/><Relationship Id="rId2" Type="http://schemas.openxmlformats.org/officeDocument/2006/relationships/hyperlink" Target="https://www.biologybybradford.com/guides/ib-biology-c1-1-enzymes-and-metabolism" TargetMode="External"/><Relationship Id="rId3" Type="http://schemas.openxmlformats.org/officeDocument/2006/relationships/hyperlink" Target="https://www.biologybybradford.com/guides/ib-biology-c1-1-enzymes-and-metabolism#catalysts" TargetMode="External"/><Relationship Id="rId4" Type="http://schemas.openxmlformats.org/officeDocument/2006/relationships/hyperlink" Target="https://www.biologybybradford.com/guides/ib-biology-c1-1-enzymes-and-metabolism#metabolism" TargetMode="External"/><Relationship Id="rId5" Type="http://schemas.openxmlformats.org/officeDocument/2006/relationships/hyperlink" Target="https://www.biologybybradford.com/guides/ib-biology-c1-1-enzymes-and-metabolism#activation-energy" TargetMode="External"/><Relationship Id="rId6" Type="http://schemas.openxmlformats.org/officeDocument/2006/relationships/hyperlink" Target="https://www.biologybybradford.com/tools/tarsia?topics=ib:C1.1&amp;level=HL" TargetMode="External"/><Relationship Id="rId7" Type="http://schemas.openxmlformats.org/officeDocument/2006/relationships/hyperlink" Target="https://www.biologybybradford.com/tools/dominos?topics=ib:C1.1&amp;level=HL" TargetMode="External"/><Relationship Id="rId8" Type="http://schemas.openxmlformats.org/officeDocument/2006/relationships/hyperlink" Target="https://www.biologybybradford.com/tools/picture-reveal?topics=ib:C1.1&amp;level=HL" TargetMode="External"/><Relationship Id="rId9" Type="http://schemas.openxmlformats.org/officeDocument/2006/relationships/hyperlink" Target="https://www.biologybybradford.com/tools/pub-quiz?topics=ib:C1.1&amp;level=HL" TargetMode="External"/><Relationship Id="rId10" Type="http://schemas.openxmlformats.org/officeDocument/2006/relationships/hyperlink" Target="https://www.biologybybradford.com/escape-rooms?bank=ib:C1.1&amp;level=HL#bank" TargetMode="External"/><Relationship Id="rId11" Type="http://schemas.openxmlformats.org/officeDocument/2006/relationships/hyperlink" Target="https://www.biologybybradford.com/labs/ib-biology-topic-c-1-1-amylase" TargetMode="External"/><Relationship Id="rId12" Type="http://schemas.openxmlformats.org/officeDocument/2006/relationships/hyperlink" Target="https://www.biologybybradford.com/summary-doodles/ib-biology-topic-c-1-1-enzymes" TargetMode="External"/><Relationship Id="rId13" Type="http://schemas.openxmlformats.org/officeDocument/2006/relationships/hyperlink" Target="https://www.biologybybradford.com/mcqs/ib-biology-topic-c-1-1-enzymes" TargetMode="External"/><Relationship Id="rId14" Type="http://schemas.openxmlformats.org/officeDocument/2006/relationships/hyperlink" Target="https://www.biologybybradford.com/tools/revision-maps/c1-1-enzymes-and-metabolism" TargetMode="External"/><Relationship Id="rId15" Type="http://schemas.openxmlformats.org/officeDocument/2006/relationships/hyperlink" Target="https://www.biologybybradford.com/exam-maker/ib/c1-1-enzymes-and-metabolism" TargetMode="External"/><Relationship Id="rId16" Type="http://schemas.openxmlformats.org/officeDocument/2006/relationships/hyperlink" Target="https://www.splycr.com/?set=a0311d20-e548-5032-82a5-2b052d1078fa" TargetMode="External"/><Relationship Id="rId17" Type="http://schemas.openxmlformats.org/officeDocument/2006/relationships/slideLayout" Target="../slideLayouts/slideLayout2.xml"/><Relationship Id="rId18"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Enzymes and metabolism</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Why life needs enzymes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C1.1.1, C1.1.2, C1.1.3, C1.1.10</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What enzymes are for, metabolism as a web, anabolic and catabolic, and the activation energy hill</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Explain why cells need catalysts, and what an enzyme's speed does for digestion, growth and keeping cool enough to live  (C1.1.1)</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Describe metabolism as a web of linked reactions, and sort reactions into anabolic and catabolic with an example of each  (C1.1.2, C1.1.3)</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Read an energy diagram and explain how an enzyme lowers the activation energy without changing the energy released  (C1.1.10)</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How long without an enzyme?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call out the gap between the two clocks.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With no enzyme at all, how long would water at room temperature take to break half the bonds between the glucose units in starch?</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a week</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a hundred thousand years</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five million years</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About two hundred years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C1.1.1 Enzymes as catalysts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Seconds, not millions of years</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same bond in starch, broken two ways.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C1.1.1 Enzymes as catalysts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Seconds, not millions of years</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 water alone at room temperature, half the bonds take millions of years to break.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C1.1.1 Enzymes as catalysts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Seconds, not millions of years</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Amylase breaks each one in about a thousandth of a second, at body temperature.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C1.1.1 Enzymes as catalysts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Seconds, not millions of years</a:t>
            </a:r>
            <a:endParaRPr lang="en-US" sz="2800" dirty="0"/>
          </a:p>
        </p:txBody>
      </p:sp>
      <p:sp>
        <p:nvSpPr>
          <p:cNvPr id="5" name="Shape 3"/>
          <p:cNvSpPr/>
          <p:nvPr/>
        </p:nvSpPr>
        <p:spPr>
          <a:xfrm>
            <a:off x="438912" y="1788329"/>
            <a:ext cx="6803136" cy="4287182"/>
          </a:xfrm>
          <a:prstGeom prst="roundRect">
            <a:avLst>
              <a:gd name="adj" fmla="val 255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98057"/>
            <a:ext cx="6583680" cy="406772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Digestion. Food spends only a few hours in your gut. Its starch, protein and fat must be broken down in that time, or the food leaves unabsorbed.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Growth. A cell has to copy all of its DNA before it divides.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Response. A nerve or a muscle has to respond in a fraction of a second.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With no enzyme at all, how long would water at room temperature take to break half the bonds between the glucose units in starch?</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a week</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a hundred thousand years</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five million years</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About two hundred years</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About five million years, by one careful measurement. The reaction is possible, but so slow it might as well not happen. Amylase in your saliva does the same job in a fraction of a second. That gap, repeated across thousands of reactions, is why life needs enzymes.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An enzyme is not used up by the reaction it catalyses. The substrate changes; the enzyme comes out as it went in.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Why speed matters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list what would go wrong in a body with no enzymes.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Build or break?</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 sets, one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Twelve cards, two headings: anabolic and catabolic. The six reactions of chapter 2's sorter, plus DNA replication, making a phospholipid from glycerol and fatty acids, lipid digestion in the small intestine, breaking glycogen down to glucose in the liver, starch made in a potato, and protein broken down to amino acids in a cell. Each card is placed with the reaction type written under it: condensation, hydrolysis, oxidation or photosynthesis.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reaction, one enzyme.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product of one reaction is the substrate of the next.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Thousands of linked reactions make metabolism. Switch off one enzyme and one step stops.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438912" y="1882401"/>
            <a:ext cx="6803136" cy="4099037"/>
          </a:xfrm>
          <a:prstGeom prst="roundRect">
            <a:avLst>
              <a:gd name="adj" fmla="val 26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92129"/>
            <a:ext cx="6583680" cy="387958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Metabolism is every chemical reaction going on in an organism.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metabolic pathway is one thread of it, a series of steps with an enzyme for each.</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This enzyme specificity (chapter 6 shows why) is why a cell needs thousands of different enzymes, one for each step.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Anabolic reactions build larger molecules from smaller ones and take in energy.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804672" y="1627632"/>
            <a:ext cx="6071616"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400" y="1737360"/>
            <a:ext cx="585216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Metabolism is every chemical reaction going on in an organism.</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metabolic pathway is one thread of it, a series of steps with an enzyme for each.</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This enzyme specificity (chapter 6 shows why) is why a cell needs thousands of different enzymes, one for each step.</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Anabolic reactions build larger molecules from smaller ones and take in energy.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Glucose units join one at a time; a water molecule leaves at each link.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water released: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Amylose coils into a helix: a lot of glucose in a small space.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ends: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Amylopectin and glycogen branch, so they have many ends.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ends: 18</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Enzymes take glucose off the ends, using a water molecule each time.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ends: 8, glucose released: 43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96103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C1.1.2 C1.1.3 Role of enzymes in metabolism; anabolic and catabolic reactions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web of reactions, an enzyme for each</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7309" y="1600200"/>
            <a:ext cx="629707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8749" y="1691640"/>
            <a:ext cx="611419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Build glycogen, then break it down: click to play. It loops every 20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liver cell makes thousands of different enzymes. Why so many?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Each enzyme catalyses one kind of reaction</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Enzymes are used up, so the cell keeps spares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More kinds of enzyme make every reaction faster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Each organelle needs its own copy of every enzyme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liver cell makes thousands of different enzymes. Why so many?</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Each enzyme catalyses one kind of reaction</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Enzymes are used up, so the cell keeps spares</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More kinds of enzyme make every reaction faster</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Each organelle needs its own copy of every enzyme</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Each enzyme fits one substrate, or one kind of substrate, so it catalyses one kind of reaction. Thousands of reactions need thousands of enzymes, and having a separate enzyme for each step is also what lets the cell control each step on its own.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In science, metabolism is not how fast you burn food. It is every reaction in the body, building as well as breaking.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two halves of metabolism</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Add</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Cut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16 to 28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two halves of metabolism</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Add</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Anabolic</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builds bigger molecules from smaller ones, takes in energy</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Cut</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Catabolic</a:t>
            </a:r>
            <a:endParaRPr lang="en-US" sz="180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breaks bigger molecules into smaller ones, releases energy</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Draw the hill</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and pens.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draw an energy diagram on a mini whiteboard for a reaction that releases energy, with and without an enzyme. They label the two activation energies and the energy released overall, then draw a second diagram for a reaction that takes energy in. Check each step against chapter 3's figure.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64922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C1.1.10 Effect of enzymes on activation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lower hill to climb</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substrate, before it reacts.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64922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C1.1.10 Effect of enzymes on activation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lower hill to climb</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Breaking its bonds needs energy first: the activation energy.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64922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C1.1.10 Effect of enzymes on activation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lower hill to climb</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Making new bonds releases energy. Here more comes out than went 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64922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C1.1.10 Effect of enzymes on activation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lower hill to climb</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With an enzyme, the hill is lower. Start and end do not move.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64922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C1.1.10 Effect of enzymes on activation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lower hill to climb</a:t>
            </a:r>
            <a:endParaRPr lang="en-US" sz="2800" dirty="0"/>
          </a:p>
        </p:txBody>
      </p:sp>
      <p:sp>
        <p:nvSpPr>
          <p:cNvPr id="5" name="Shape 3"/>
          <p:cNvSpPr/>
          <p:nvPr/>
        </p:nvSpPr>
        <p:spPr>
          <a:xfrm>
            <a:off x="2952179" y="1581912"/>
            <a:ext cx="628733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61907" y="1691640"/>
            <a:ext cx="606788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building reaction ends higher than it starts. An enzyme lowers its hill too.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649224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C1.1.10 Effect of enzymes on activation energy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lower hill to climb</a:t>
            </a:r>
            <a:endParaRPr lang="en-US" sz="2800" dirty="0"/>
          </a:p>
        </p:txBody>
      </p:sp>
      <p:sp>
        <p:nvSpPr>
          <p:cNvPr id="5" name="Shape 3"/>
          <p:cNvSpPr/>
          <p:nvPr/>
        </p:nvSpPr>
        <p:spPr>
          <a:xfrm>
            <a:off x="438912" y="1788329"/>
            <a:ext cx="6803136" cy="4287182"/>
          </a:xfrm>
          <a:prstGeom prst="roundRect">
            <a:avLst>
              <a:gd name="adj" fmla="val 255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98057"/>
            <a:ext cx="6583680" cy="406772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Activation energy is the energy needed to strain and break bonds so the reaction can start.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Breaking bonds takes in energy; making bonds releases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 an energy diagram, activation energy is the climb from the substrate up to the peak.</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enzyme lowers the activation energy of a reaction that releases energy. What happens to the energy released overall?</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rises, because less goes into the climb</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falls, because the enzyme keeps some of it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doubles, because two reactions now happen</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Nothing: the start and end levels stay put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An enzyme lowers the activation energy of a reaction that releases energy. What happens to the energy released overall?</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rises, because less goes into the climb</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falls, because the enzyme keeps some of it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doubles, because two reactions now happen</a:t>
            </a:r>
            <a:endParaRPr lang="en-US" sz="1900" dirty="0"/>
          </a:p>
        </p:txBody>
      </p:sp>
      <p:sp>
        <p:nvSpPr>
          <p:cNvPr id="8" name="Text 6"/>
          <p:cNvSpPr/>
          <p:nvPr/>
        </p:nvSpPr>
        <p:spPr>
          <a:xfrm>
            <a:off x="731520" y="430987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Nothing: the start and end levels stay put</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Nothing changes it. The energy released overall is the difference between the substrate and the products, and the enzyme changes neither. It lowers only the hill between them, so the reaction gets going more easily and runs faster.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An enzyme does not give the substrate energy, and it does not change how much energy a reaction releases. It lowers the energy needed to get the reaction started.</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42 to 54</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GAME</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Enzymes and their substrates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Triples of cards in three colours.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Triples to match, in three colours: amylase, starch, maltose; lipase, triglycerides, fatty acids and glycerol; pepsin, proteins, shorter peptides; catalase, hydrogen peroxide, water and oxygen; lactase, lactose, glucose and galactose; sucrase, sucrose, glucose and fructose; DNA polymerase, nucleotides, a DNA strand. Then ask: which are anabolic? Link the names to chapter 2 and to the specificity of chapter 6.</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cells need catalysts, and what an enzyme's speed does for digestion, growth and keeping cool enough to live  (C1.1.1)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metabolism as a web of linked reactions, and sort reactions into anabolic and catabolic with an example of each  (C1.1.2, C1.1.3)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Read an energy diagram and explain how an enzyme lowers the activation energy without changing the energy released  (C1.1.10)</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Label the diagram</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a sketch of an energy diagram, students label the activation energy with and without an enzyme, and the energy released overall.</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Seconds, not millions of years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A web of reactions, an enzyme for each</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A lower hill to climb</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Lab: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The Enzyme in Your Spit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Enzymes &amp; Metabolism</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Enzymes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C1.1 Enzymes and metabolism</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C1.1 Enzymes and Metabolism</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C1.1 Enzymes and metabolism, lesson 1: Why life needs enzymes</dc:title>
  <dc:subject>PptxGenJS Presentation</dc:subject>
  <dc:creator>Biology by Bradford</dc:creator>
  <cp:lastModifiedBy>Biology by Bradford</cp:lastModifiedBy>
  <cp:revision>1</cp:revision>
  <dcterms:created xsi:type="dcterms:W3CDTF">2026-10-20T05:21:51Z</dcterms:created>
  <dcterms:modified xsi:type="dcterms:W3CDTF">2026-10-20T05:21:51Z</dcterms:modified>
</cp:coreProperties>
</file>