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C1.3, Photosynthesis. Lesson 3 of 6: Limiting factors, and tomorrow’s air, 60 minutes.
The plan, minute by minute (each slide's footer says where you are):
0 to 5 min (5)  Do now: sketch it
5 to 17 min (12)  Leaf discs, set going
17 to 27 min (10)  Sketch, then check
27 to 35 min (8)  Which question is better?
35 to 47 min (12)  Greenhouse against FACE
47 to 55 min (8)  Leaf discs: the last counts
55 to 60 min (5)  Exit
What students get wrong:
A limiting factor stops photosynthesis. It sets the rate; it is the one in shortest supply.
More light always means a faster rate. Only while light is limiting.
The plateau means the plant is “full”. It means another factor now limits.
Lamp distance is the light intensity. Intensity falls about as 1 &amp;divide; distance²: measure it, and watch for heat.
Stretch and support:
Support: chapter captions as cut-up cards to put in order; the dotted key terms as a glossary; a writing frame for “explain the effect of light intensity” (rise, why, plateau, why).
Stretch: in the dry lab, plot rate against 1 &amp;divide; distance² and find where the straight line ends. What does that point tell you?
Stretch: a greenhouse grower can add carbon dioxide, light or heat. Using a sketch graph, which should she add first on a dull winter day, and why?
The lesson plan to print: https://www.biologybybradford.com/guides/downloads/ib-biology-c1-3-photosynthesis-lesson-3-plan.pdf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sketch it (5 min).
The plan: Rate of photosynthesis against light intensity, with no help (the first stage of chapter 6’s sketches).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sketch it (5 min).
The plan: Rate of photosynthesis against light intensity, with no help (the first stage of chapter 6’s sketches).
Photosynthesis needs light, carbon dioxide and a suitable temperature all at once. When several factors affect a rate, the one in shortest supply holds it back. Raising that limiting factor speeds the process up, and raising the others does nothing, until one of them becomes the shortest. Blackman stated this as the law of limiting factors in 1905.
Light intensity limits the supply of energy for splitting water. The rate rises with light, then levels off when something else limits. Carbon dioxide concentration limits the fixing of carbon in the same way. Temperature acts on the enzymes (you saw why in C1.1): the rate rises to an optimum, about 25 to 30 °C for many temperate plants, then falls as the enzymes denature. In dim light, temperature matters little, because light is the limit. Where a curve levels off, another factor sets the height of the plateau: raise that one and the plateau rises.
To test each factor, vary it on its own. Move a lamp to change the light (the intensity falls roughly as 1 ÷ distance², so use a light meter, with a heat shield between lamp and water). Dissolve sodium hydrogencarbonate in the water round pondweed or leaf discs to change the carbon dioxide (0 to 5 %). Use a water bath for temperature. Measure the rate by counting oxygen bubbles or collecting the gas, by the time leaf discs take to float, by the carbon dioxide taken up (hydrogencarbonate indicator), or by the gain in dry mass, which is slow and indirect.
A hypothesis is a provisional explanation that must be tested again and again. You can write it from theory before the experiment (“if carbon dioxide is the limiting factor, the rate will rise and then level off”), or from the evidence of a first run. Either way you name the independent variable (what you change), the dependent variable (what you measure) and the controlled variables (everything else, kept the same). Then test it on the bench, in the dry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sketch it (5 min).
The plan: Rate of photosynthesis against light intensity, with no help (the first stage of chapter 6’s sketches).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sketch it (5 min).
The plan: Rate of photosynthesis against light intensity, with no help (the first stage of chapter 6’s sketches).
Answer: B. On the plateau, light was no longer limiting: temperature was. Warming speeds up the enzymes, so the rate climbs to a new, higher plateau, until something else (carbon dioxide, perhaps) limits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sketch it (5 min).
The plan: Rate of photosynthesis against light intensity, with no help (the first stage of chapter 6’s sketches).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Leaf discs, set going (12 min).
The plan: The leaf disc practical below, set going in groups at three hydrogencarbonate concentrations. One student in each group counts the floating discs every minute through the next steps.
The activity: Leaf discs. Punch ten discs from a spinach leaf (avoiding veins) for each cup (chapter 6). Draw the air out of them in a 10 cm³ plastic syringe of the cup’s solution with a drop of washing-up liquid (a finger on the nozzle, pull the plunger, release, repeat until they sink). Tip them into a cup of the same solution: 0 %, 0.2 % and 0.5 % sodium hydrogencarbonate (1 g in 100 cm³ is 1 %). Stand each cup the same distance from a lamp. Count the discs floating every minute for 15 to 20 minutes, and find the time for half to float.
Needs: spinach, a hole punch, 10 cm³ plastic syringes, sodium hydrogencarbonate, washing-up liquid, clear cups, a lamp, a metre rule, timers.
The time: 12 minutes, minutes 5 to 17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Leaf discs, set going (12 min).
The plan: The leaf disc practical below, set going in groups at three hydrogencarbonate concentrations. One student in each group counts the floating discs every minute through the next steps.
The activity: Three ways to measure it. A three-row table: oxygen given off, carbon dioxide taken up, gain in mass. For each, how it is measured and the theory behind the method. If there is time, or set it with the dry lab homework: lesson 3’s minutes have no slot for it.
Needs: a printed table.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Leaf discs, set going (12 min).
The plan: The leaf disc practical below, set going in groups at three hydrogencarbonate concentrations. One student in each group counts the floating discs every minute through the next steps.
The activity: Algal balls. An alternative to the leaf discs, if there is time or in another lesson. Algae trapped in alginate beads sit in bottles of red hydrogencarbonate indicator, the bottles along a metre rule from a lamp. After an hour or so the indicator turns purple where carbon dioxide is taken up (photosynthesis faster than respiration) and yellow where it is added. Make the beads with sodium alginate and calcium chloride, by the SAPS method; compare with a colour chart or a colorimeter at 550 nm.
Needs: concentrated algae, 2 % sodium alginate, 2 % calcium chloride, hydrogencarbonate indicator, small bottles with lids, a lamp, a metre rule.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27 of 60: Sketch, then check (10 min).
The plan: Chapter 6: Sketch, then check, stages 2 and 3 on the board against the students’ own sketches. Then the predict, then the Lazy Cats Toast 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27 of 60: Sketch, then check (10 min).
The plan: Chapter 6: Sketch, then check, stages 2 and 3 on the board against the students’ own sketches. Then the predict, then the Lazy Cats Toast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27 of 60: Sketch, then check (10 min).
The plan: Chapter 6: Sketch, then check, stages 2 and 3 on the board against the students’ own sketches. Then the predict, then the Lazy Cats Toast tiles.
Lazy: Light intensity (the supply of energy for splitting water)
Cats: Carbon dioxide concentration (the carbon to fix)
Toast: Temperature (the speed of the enzymes, up to their optimum)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35 of 60: Which question is better? (8 min).
The plan: The activity below, then the leaf disc lab’s variables: how is each varied, why, and in what units?
The activity: Which question is better?. Two research questions for the leaf disc lab: one names the independent variable with its range and units, the dependent variable and how it is measured, and the organism; the other does not. Students say which is better and why, then write their own for the dry lab.
Needs: the two questions on the board.
The time: 8 minutes, minutes 27 to 35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The air’s carbon dioxide has risen from about 280 parts per million before the industrial revolution to over 420 now, mostly from burning fossil fuels and clearing forests (D4.3 returns to this). Carbon dioxide is often a limiting factor, so will crops and forests grow faster in tomorrow’s air?
Carbon dioxide enrichment experiments grow plants in the carbon dioxide expected later this century (about 550 to 600 ppm) beside plants in today’s air, and compare photosynthesis, growth and yield. They ask whether the rate of photosynthesis rises and stays up, how much growth and yield gain, which plants gain most, and whether another factor (water, nitrogen or temperature) soon takes over as the limit.
In an enclosed greenhouse experiment, carbon dioxide from a gas cylinder holds the air at the chosen level. Temperature, light, water and nutrients can be controlled, so carbon dioxide is the only variable that differs. But pots restrict roots, the enclosure changes light and humidity, and only small plants fit. Commercial growers already enrich greenhouses to raise yields of crops such as tomatoes.
In free-air carbon dioxide enrichment (FACE), a ring of pipes up to about 20 to 30 m across stands in a field or a forest. A sensor in the middle measures the carbon dioxide, and a computer sets how much the upwind pipes release to hold the target level. Control rings with the same pipes but no added carbon dioxide stand nearby. The plants grow in real soil, weather and competition, and whole trees can be studied. But temperature, rain and light cannot be controlled, and the gas is costly.
Careful control of variables is part of designing an experiment. It is easier in a laboratory or greenhouse, but some questions can only be answered in the field. A controlled variable in a greenhouse is the temperature; in FACE it is the crop variety, the sowing date or the pipes in the control rings. Crops in FACE rings gained less yield from extra carbon dioxide than enclosure studies had predicted, probably because in a field another factor soon becomes limiting.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The air’s carbon dioxide has risen from about 280 parts per million before the industrial revolution to over 420 now, mostly from burning fossil fuels and clearing forests (D4.3 returns to this). Carbon dioxide is often a limiting factor, so will crops and forests grow faster in tomorrow’s air?
Carbon dioxide enrichment experiments grow plants in the carbon dioxide expected later this century (about 550 to 600 ppm) beside plants in today’s air, and compare photosynthesis, growth and yield. They ask whether the rate of photosynthesis rises and stays up, how much growth and yield gain, which plants gain most, and whether another factor (water, nitrogen or temperature) soon takes over as the limit.
In an enclosed greenhouse experiment, carbon dioxide from a gas cylinder holds the air at the chosen level. Temperature, light, water and nutrients can be controlled, so carbon dioxide is the only variable that differs. But pots restrict roots, the enclosure changes light and humidity, and only small plants fit. Commercial growers already enrich greenhouses to raise yields of crops such as tomatoes.
In free-air carbon dioxide enrichment (FACE), a ring of pipes up to about 20 to 30 m across stands in a field or a forest. A sensor in the middle measures the carbon dioxide, and a computer sets how much the upwind pipes release to hold the target level. Control rings with the same pipes but no added carbon dioxide stand nearby. The plants grow in real soil, weather and competition, and whole trees can be studied. But temperature, rain and light cannot be controlled, and the gas is costly.
Careful control of variables is part of designing an experiment. It is easier in a laboratory or greenhouse, but some questions can only be answered in the field. A controlled variable in a greenhouse is the temperature; in FACE it is the crop variety, the sowing date or the pipes in the control rings. Crops in FACE rings gained less yield from extra carbon dioxide than enclosure studies had predicted, probably because in a field another factor soon becomes limiting.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The air’s carbon dioxide has risen from about 280 parts per million before the industrial revolution to over 420 now, mostly from burning fossil fuels and clearing forests (D4.3 returns to this). Carbon dioxide is often a limiting factor, so will crops and forests grow faster in tomorrow’s air?
Carbon dioxide enrichment experiments grow plants in the carbon dioxide expected later this century (about 550 to 600 ppm) beside plants in today’s air, and compare photosynthesis, growth and yield. They ask whether the rate of photosynthesis rises and stays up, how much growth and yield gain, which plants gain most, and whether another factor (water, nitrogen or temperature) soon takes over as the limit.
In an enclosed greenhouse experiment, carbon dioxide from a gas cylinder holds the air at the chosen level. Temperature, light, water and nutrients can be controlled, so carbon dioxide is the only variable that differs. But pots restrict roots, the enclosure changes light and humidity, and only small plants fit. Commercial growers already enrich greenhouses to raise yields of crops such as tomatoes.
In free-air carbon dioxide enrichment (FACE), a ring of pipes up to about 20 to 30 m across stands in a field or a forest. A sensor in the middle measures the carbon dioxide, and a computer sets how much the upwind pipes release to hold the target level. Control rings with the same pipes but no added carbon dioxide stand nearby. The plants grow in real soil, weather and competition, and whole trees can be studied. But temperature, rain and light cannot be controlled, and the gas is costly.
Careful control of variables is part of designing an experiment. It is easier in a laboratory or greenhouse, but some questions can only be answered in the field. A controlled variable in a greenhouse is the temperature; in FACE it is the crop variety, the sowing date or the pipes in the control rings. Crops in FACE rings gained less yield from extra carbon dioxide than enclosure studies had predicted, probably because in a field another factor soon becomes limiting.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The air’s carbon dioxide has risen from about 280 parts per million before the industrial revolution to over 420 now, mostly from burning fossil fuels and clearing forests (D4.3 returns to this). Carbon dioxide is often a limiting factor, so will crops and forests grow faster in tomorrow’s air?
Carbon dioxide enrichment experiments grow plants in the carbon dioxide expected later this century (about 550 to 600 ppm) beside plants in today’s air, and compare photosynthesis, growth and yield. They ask whether the rate of photosynthesis rises and stays up, how much growth and yield gain, which plants gain most, and whether another factor (water, nitrogen or temperature) soon takes over as the limit.
In an enclosed greenhouse experiment, carbon dioxide from a gas cylinder holds the air at the chosen level. Temperature, light, water and nutrients can be controlled, so carbon dioxide is the only variable that differs. But pots restrict roots, the enclosure changes light and humidity, and only small plants fit. Commercial growers already enrich greenhouses to raise yields of crops such as tomatoes.
In free-air carbon dioxide enrichment (FACE), a ring of pipes up to about 20 to 30 m across stands in a field or a forest. A sensor in the middle measures the carbon dioxide, and a computer sets how much the upwind pipes release to hold the target level. Control rings with the same pipes but no added carbon dioxide stand nearby. The plants grow in real soil, weather and competition, and whole trees can be studied. But temperature, rain and light cannot be controlled, and the gas is costly.
Careful control of variables is part of designing an experiment. It is easier in a laboratory or greenhouse, but some questions can only be answered in the field. A controlled variable in a greenhouse is the temperature; in FACE it is the crop variety, the sowing date or the pipes in the control rings. Crops in FACE rings gained less yield from extra carbon dioxide than enclosure studies had predicted, probably because in a field another factor soon becomes limiting.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Answer: C. In a field, water, nitrogen or temperature soon becomes limiting, so extra carbon dioxide helps less than it did where everything else was kept ideal. That is why the field experiments are the better guide to tomorrow’s harvests, even though they control fewer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47 of 60: Greenhouse against FACE (12 min).
The plan: Chapter 7: the predict, then the figure. Students fill a two-column table, greenhouse and FACE, with one controlled variable for each.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47 to 55 of 60: Leaf discs: the last counts (8 min).
The plan: Last counts, then each group’s time for half the discs to float goes on the board. The dry lab (the pondweed bench) is shown on the board with one distance series, and set for homework, written up with the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47 to 55 of 60: Leaf discs: the last counts (8 min).
The plan: Last counts, then each group’s time for half the discs to float goes on the board. The dry lab (the pondweed bench) is shown on the board with one distance series, and set for homework, written up with the coach.
The dry lab runs in the guide: https://www.biologybybradford.com/guides/ib-biology-c1-3-photosynthesis#lab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Name the limiting factor at three points on a sketch graph.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Name the limiting factor at three points on a sketch 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https://www.biologybybradford.com/exam-maker/sit?topics=C1.3&amp;level=SL&amp;paper=quiz&amp;marks=15&amp;src=ep
The guide: https://www.biologybybradford.com/guides/ib-biology-c1-3-photosynthesis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C1.3  ·  Photosynthesis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hyperlink" Target="https://www.biologybybradford.com/guides/ib-biology-c1-3-photosynthesis#lab" TargetMode="External"/><Relationship Id="rId1" Type="http://schemas.openxmlformats.org/officeDocument/2006/relationships/image" Target="../media/image-23-1.png"/><Relationship Id="rId3" Type="http://schemas.openxmlformats.org/officeDocument/2006/relationships/slideLayout" Target="../slideLayouts/slideLayout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www.biologybybradford.com/exam-maker/sit?topics=C1.3&amp;level=SL&amp;paper=quiz&amp;marks=15&amp;src=ep" TargetMode="External"/><Relationship Id="rId2" Type="http://schemas.openxmlformats.org/officeDocument/2006/relationships/hyperlink" Target="https://www.biologybybradford.com/guides/ib-biology-c1-3-photosynthesis" TargetMode="External"/><Relationship Id="rId3" Type="http://schemas.openxmlformats.org/officeDocument/2006/relationships/hyperlink" Target="https://www.biologybybradford.com/guides/ib-biology-c1-3-photosynthesis#limiting" TargetMode="External"/><Relationship Id="rId4" Type="http://schemas.openxmlformats.org/officeDocument/2006/relationships/hyperlink" Target="https://www.biologybybradford.com/guides/ib-biology-c1-3-photosynthesis#enrichment" TargetMode="External"/><Relationship Id="rId5" Type="http://schemas.openxmlformats.org/officeDocument/2006/relationships/hyperlink" Target="https://www.biologybybradford.com/guides/ib-biology-c1-3-photosynthesis#lab" TargetMode="External"/><Relationship Id="rId6" Type="http://schemas.openxmlformats.org/officeDocument/2006/relationships/hyperlink" Target="https://www.biologybybradford.com/tools/tarsia?topics=ib:C1.3&amp;level=HL" TargetMode="External"/><Relationship Id="rId7" Type="http://schemas.openxmlformats.org/officeDocument/2006/relationships/hyperlink" Target="https://www.biologybybradford.com/tools/dominos?topics=ib:C1.3&amp;level=HL" TargetMode="External"/><Relationship Id="rId8" Type="http://schemas.openxmlformats.org/officeDocument/2006/relationships/hyperlink" Target="https://www.biologybybradford.com/tools/picture-reveal?topics=ib:C1.3&amp;level=HL" TargetMode="External"/><Relationship Id="rId9" Type="http://schemas.openxmlformats.org/officeDocument/2006/relationships/hyperlink" Target="https://www.biologybybradford.com/tools/pub-quiz?topics=ib:C1.3&amp;level=HL" TargetMode="External"/><Relationship Id="rId10" Type="http://schemas.openxmlformats.org/officeDocument/2006/relationships/hyperlink" Target="https://www.biologybybradford.com/escape-rooms?bank=ib:C1.3&amp;level=HL#bank" TargetMode="External"/><Relationship Id="rId11" Type="http://schemas.openxmlformats.org/officeDocument/2006/relationships/hyperlink" Target="https://www.biologybybradford.com/mcqs/ib-biology-topic-c-1-3-photosynthesis" TargetMode="External"/><Relationship Id="rId12" Type="http://schemas.openxmlformats.org/officeDocument/2006/relationships/hyperlink" Target="https://www.biologybybradford.com/tools/revision-maps/c1-3-photosynthesis" TargetMode="External"/><Relationship Id="rId13" Type="http://schemas.openxmlformats.org/officeDocument/2006/relationships/hyperlink" Target="https://www.biologybybradford.com/exam-maker/ib/c1-3-photosynthesis" TargetMode="External"/><Relationship Id="rId14" Type="http://schemas.openxmlformats.org/officeDocument/2006/relationships/hyperlink" Target="https://www.splycr.com/?set=0815937c-ae27-57ea-a08e-99d8ea8a3231" TargetMode="External"/><Relationship Id="rId15" Type="http://schemas.openxmlformats.org/officeDocument/2006/relationships/slideLayout" Target="../slideLayouts/slideLayout2.xml"/><Relationship Id="rId16"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C1.3</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Photosynthesis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850" b="1" dirty="0">
                <a:solidFill>
                  <a:srgbClr val="1A3A2A"/>
                </a:solidFill>
                <a:latin typeface="Arial" pitchFamily="34" charset="0"/>
                <a:ea typeface="Arial" pitchFamily="34" charset="-122"/>
                <a:cs typeface="Arial" pitchFamily="34" charset="-120"/>
              </a:rPr>
              <a:t>Limiting factors, and tomorrow’s air</a:t>
            </a:r>
            <a:endParaRPr lang="en-US" sz="38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C1.3.7 and C1.3.8</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Light, carbon dioxide and temperature as limiting factors, how to vary each, and greenhouse against FACE experiments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Suggest and test hypotheses about light, carbon dioxide and temperature as limiting factors, naming the variables  (C1.3.7)</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greenhouse and FACE experiments as ways of predicting how plants will grow in tomorrow's air  (C1.3.8)</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Sketch it</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Rate of photosynthesis against light intensity, with no help (the first stage of chapter 6’s sketches).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C1.3.7 Varying light, carbon dioxide and temperature to test limiting factors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Whatever runs short sets the pace</a:t>
            </a:r>
            <a:endParaRPr lang="en-US" sz="2800" dirty="0"/>
          </a:p>
        </p:txBody>
      </p:sp>
      <p:sp>
        <p:nvSpPr>
          <p:cNvPr id="5" name="Shape 3"/>
          <p:cNvSpPr/>
          <p:nvPr/>
        </p:nvSpPr>
        <p:spPr>
          <a:xfrm>
            <a:off x="438912" y="2176272"/>
            <a:ext cx="6803136" cy="3511296"/>
          </a:xfrm>
          <a:prstGeom prst="roundRect">
            <a:avLst>
              <a:gd name="adj" fmla="val 312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86000"/>
            <a:ext cx="6583680" cy="329184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Limiting factor: the factor in shortest supply, which sets the rate.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Light, carbon dioxide and temperature are the three to know; raise the limiting one and the rate rises, until another takes over.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hypothesis names the independent, dependent and controlled variables.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plant at 15 °C is given more and more light until its rate levels off. Then it is warmed to 25 °C. What happens to the rate?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light was never the problem</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rises to a higher plateau</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falls, as the enzymes denature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drops, then climbs back to where it was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plant at 15 °C is given more and more light until its rate levels off. Then it is warmed to 25 °C. What happens to the rate?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light was never the problem</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rises to a higher plateau</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falls, as the enzymes denature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drops, then climbs back to where it was</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 the plateau, light was no longer limiting: temperature was. Warming speeds up the enzymes, so the rate climbs to a new, higher plateau, until something else (carbon dioxide, perhaps) limits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limiting factor is not “a factor that stops photosynthesis”. It is the one in shortest supply, setting the rate. Raise it and the rate rises, until another one takes over.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Leaf discs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Spinach, a hole punch, 10 cm³ plastic syringes, sodium hydrogencarbonate, washing-up liquid, clear cups, a lamp, a metre rule, timers.</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Punch ten discs from a spinach leaf (avoiding veins) for each cup (chapter 6). Draw the air out of them in a 10 cm³ plastic syringe of the cup’s solution with a drop of washing-up liquid (a finger on the nozzle, pull the plunger, release, repeat until they sink). Tip them into a cup of the same solution: 0 %, 0.2 % and 0.5 % sodium hydrogencarbonate (1 g in 100 cm³ is 1 %). Stand each cup the same distance from a lamp. Count the discs floating every minute for 15 to 20 minutes, and find the time for half to float.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TABLE</a:t>
            </a:r>
            <a:endParaRPr lang="en-US" sz="1100" dirty="0"/>
          </a:p>
        </p:txBody>
      </p:sp>
      <p:sp>
        <p:nvSpPr>
          <p:cNvPr id="4" name="Text 2"/>
          <p:cNvSpPr/>
          <p:nvPr/>
        </p:nvSpPr>
        <p:spPr>
          <a:xfrm>
            <a:off x="1691640"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Three ways to measure 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printed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three-row table: oxygen given off, carbon dioxide taken up, gain in mass. For each, how it is measured and the theory behind the method. If there is time, or set it with the dry lab homework: lesson 3’s minutes have no slot for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Algal balls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Concentrated algae, 2 % sodium alginate, 2 % calcium chloride, hydrogencarbonate indicator, small bottles with lids, a lamp, a metre rule.</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An alternative to the leaf discs, if there is time or in another lesson. Algae trapped in alginate beads sit in bottles of red hydrogencarbonate indicator, the bottles along a metre rule from a lamp. After an hour or so the indicator turns purple where carbon dioxide is taken up (photosynthesis faster than respiration) and yellow where it is added. Make the beads with sodium alginate and calcium chloride, by the SAPS method; compare with a colour chart or a colorimeter at 550 nm.</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Sketch, then check</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limiting factors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Lazy</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Cats</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Toast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limiting factors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Lazy</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Light intensity</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supply of energy for splitting water</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Cats</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Carbon dioxide concentration</a:t>
            </a:r>
            <a:endParaRPr lang="en-US" sz="165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carbon to fix</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Toast</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Temperature</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speed of the enzymes, up to their optimum</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Which question is better?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two questions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Two research questions for the leaf disc lab: one names the independent variable with its range and units, the dependent variable and how it is measured, and the organism; the other does not. Students say which is better and why, then write their own for the dry lab.</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Greenhouse against FACE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fill a two-column table, greenhouse and FACE, with one controlled variable for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C1.3.8 Carbon dioxide enrichment experiments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Tomorrow’s air, today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ways to grow plants in tomorrow’s air.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C1.3.8 Carbon dioxide enrichment experiments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Tomorrow’s air, today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greenhouse controls more variables; a FACE ring keeps real field conditions.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C1.3.8 Carbon dioxide enrichment experiments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Tomorrow’s air, today</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the field, the gain in yield was smaller.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C1.3.8 Carbon dioxide enrichment experiments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Tomorrow’s air, today</a:t>
            </a:r>
            <a:endParaRPr lang="en-US" sz="2800" dirty="0"/>
          </a:p>
        </p:txBody>
      </p:sp>
      <p:sp>
        <p:nvSpPr>
          <p:cNvPr id="5" name="Shape 3"/>
          <p:cNvSpPr/>
          <p:nvPr/>
        </p:nvSpPr>
        <p:spPr>
          <a:xfrm>
            <a:off x="937573" y="1627632"/>
            <a:ext cx="58058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01" y="1737360"/>
            <a:ext cx="55863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Enrichment experiments predict how plants will respond to the carbon dioxide of the future.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greenhouse controls more variables; FACE keeps field conditions and real ecosystems.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Name a controlled variable for each: the greenhouse’s temperature, FACE’s crop variety and sowing date.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Crops given extra carbon dioxide gained less yield in FACE rings than in enclosures. What is the most likely reason?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FACE rings leak most of their carbon dioxide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Field crops are a different variety</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In fields, another factor soon limits</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Field soil absorbs the extra carbon dioxide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Crops given extra carbon dioxide gained less yield in FACE rings than in enclosures. What is the most likely reason?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FACE rings leak most of their carbon dioxide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Field crops are a different variety</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In fields, another factor soon limits</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Field soil absorbs the extra carbon dioxide</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 a field, water, nitrogen or temperature soon becomes limiting, so extra carbon dioxide helps less than it did where everything else was kept ideal. That is why the field experiments are the better guide to tomorrow’s harvests, even though they control fewer variables.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More carbon dioxide does not mean more growth for ever. It helps only while carbon dioxide is the limiting factor (chapter 6).</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47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6</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Leaf discs: the last counts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The dry lab: Pondweed and the lamp</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47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Pondweed and the lamp</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Your question: How does one limiting factor change the rate of photosynthesis? Start with the lamp: how does the rate change as the lamp moves away, and is it the distance or the light that matters?</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What you can change: One independent variable at a time: the distance of the lamp (with a light meter to read the light), the concentration of sodium hydrogencarbonate, the temperature of the water, or the colour of a filter. Everything else stays fixed unless you change it on purpose, and some of it changes when you are not looking.</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What to record: Bubbles counted in each of three minutes, after the sprig has settled, then the mean rate in bubbles per minute; or the time for half the leaf discs to float. Three trials at each value, a mean and a standard deviation, and a graph of the means with error bars. The coach under the bench helps you plan, process and evaluate.</a:t>
            </a:r>
            <a:endParaRPr lang="en-US" sz="110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biologybybradford.com/guides/ib-biology-c1-3-photosynthesis#lab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Suggest and test hypotheses about light, carbon dioxide and temperature as limiting factors, naming the variables  (C1.3.7)</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greenhouse and FACE experiments as ways of predicting how plants will grow in tomorrow's air  (C1.3.8)</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Name the limiting factor at three points on a sketch graph.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C1.3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Whatever runs short sets the pace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Tomorrow’s air, today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C1.3,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C1.3</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Photosynthesis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C1.3 Photosynthesis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C1.3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C1.3 Photosynthesis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C1.3 Photosynthesis, lesson 3: Limiting factors, and tomorrow’s air</dc:title>
  <dc:subject>PptxGenJS Presentation</dc:subject>
  <dc:creator>Biology by Bradford</dc:creator>
  <cp:lastModifiedBy>Biology by Bradford</cp:lastModifiedBy>
  <cp:revision>1</cp:revision>
  <dcterms:created xsi:type="dcterms:W3CDTF">2026-10-20T06:43:15Z</dcterms:created>
  <dcterms:modified xsi:type="dcterms:W3CDTF">2026-10-20T06:43:15Z</dcterms:modified>
</cp:coreProperties>
</file>