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C1.3, Photosynthesis. Lesson 4 of 6: Photosystems and water (higher level), 60 minutes.
The plan, minute by minute (each slide's footer says where you are):
0 to 6 min (6)  Do now: annotate it
6 to 14 min (8)  Redox again
14 to 20 min (6)  The glowing chlorophyll demonstration
20 to 32 min (12)  An array and a reaction centre
32 to 46 min (14)  Water split
46 to 54 min (8)  A written question
54 to 60 min (6)  Exit
A teacher’s mnemonic for the order: Two before One. Photosystem II goes first, and splits water; photosystem I reduces NADP.
What students get wrong:
Every pigment in a photosystem gives off electrons. They pass on energy; only the reaction centre emits an electron.
Oxygen from photolysis is used in the Calvin cycle. It is waste; the protons and electrons are used.
Stretch and support:
Stretch: the reaction centres of photosystems II and I absorb best at about 680 and 700 nm (their names, P680 and P700, are beyond the guide). Why might two photosystems in series be needed to lift electrons from water all the way to NADP? (The Z scheme, for discussion.)
Stretch: make a respiration and photosynthesis Tarsia puzzle in the Tarsia builder, ticking C1.2 and C1.3 together.
The lesson plan to print: https://www.biologybybradford.com/guides/downloads/ib-biology-c1-3-photosynthesis-lesson-4-plan.pdf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annotate it (6 min).
The plan: Annotate it (below): an unlabelled drawing of a chloroplast with the two stages, from SL memory.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annotate it (6 min).
The plan: Annotate it (below): an unlabelled drawing of a chloroplast with the two stages, from SL memory.
The activity: Annotate it. A chloroplast outline with the two stages shown as boxes, unlabelled. Students label photolysis, waste, reduced NADP, ATP, the thylakoid and the stroma.
Needs: the printed outline.
The time: 6 minutes, minutes 0 to 6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Redox again (8 min).
The plan: Oxidation is loss of electrons or hydrogen, reduction is gain (a C1.2 recap). Which molecule in photosynthesis is reduced?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The activity: Glowing chlorophyll. A boiling tube of spinach extract in propanone, in a dark room, lit from the side by a bright white torch (or a blue LED): it glows deep red. A whole leaf under the same light does not. Ask: where did the energy go in the leaf? (chapter 8’s predict). Safety: propanone, as in Separate the greens.
Needs: extract, a boiling tube, a bright torch, a dark corner.
The time: 6 minutes, minutes 14 to 20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photosystem is an array of a few hundred pigment molecules, chlorophylls and accessory pigments, held in fixed positions by proteins. Photosystems are always in a membrane: the thylakoid membranes of a chloroplast, or the internal membranes of a cyanobacterium. At the heart of each is the reaction centre, a special chlorophyll a.
Light absorbed by any pigment in the array excites an electron in that pigment. The energy, not the electron, passes from pigment to pigment, inwards, until it reaches the reaction centre. There an excited electron is emitted: it leaves the chlorophyll altogether, passing to an electron acceptor beside it in the membrane. There are two kinds of photosystem, photosystem II and photosystem I, numbered in the order they were discovered. Electrons pass through II first.
Why an array? A single chlorophyll molecule, even in sunlight, absorbs a photon only every so often, and its excitation lasts only a few billionths of a second. On its own, the energy is lost as heat or given out again as red light, and it cannot do any part of photosynthesis. In an array, hundreds of pigments collect light and funnel it to one reaction centre, which keeps it busy. Different pigments widen the range of wavelengths caught. And their fixed spacing lets energy jump from one to the next before it is lost.
Example: Seeing it Chlorophyll extracted into propanone glows deep red under a bright light. Chlorophyll in a leaf hardly glows. In the leaf the energy is used. In the tube there is no array and no acceptor, so it comes straight back out as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photosystem is an array of a few hundred pigment molecules, chlorophylls and accessory pigments, held in fixed positions by proteins. Photosystems are always in a membrane: the thylakoid membranes of a chloroplast, or the internal membranes of a cyanobacterium. At the heart of each is the reaction centre, a special chlorophyll a.
Light absorbed by any pigment in the array excites an electron in that pigment. The energy, not the electron, passes from pigment to pigment, inwards, until it reaches the reaction centre. There an excited electron is emitted: it leaves the chlorophyll altogether, passing to an electron acceptor beside it in the membrane. There are two kinds of photosystem, photosystem II and photosystem I, numbered in the order they were discovered. Electrons pass through II first.
Why an array? A single chlorophyll molecule, even in sunlight, absorbs a photon only every so often, and its excitation lasts only a few billionths of a second. On its own, the energy is lost as heat or given out again as red light, and it cannot do any part of photosynthesis. In an array, hundreds of pigments collect light and funnel it to one reaction centre, which keeps it busy. Different pigments widen the range of wavelengths caught. And their fixed spacing lets energy jump from one to the next before it is lost.
Example: Seeing it Chlorophyll extracted into propanone glows deep red under a bright light. Chlorophyll in a leaf hardly glows. In the leaf the energy is used. In the tube there is no array and no acceptor, so it comes straight back out as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photosystem is an array of a few hundred pigment molecules, chlorophylls and accessory pigments, held in fixed positions by proteins. Photosystems are always in a membrane: the thylakoid membranes of a chloroplast, or the internal membranes of a cyanobacterium. At the heart of each is the reaction centre, a special chlorophyll a.
Light absorbed by any pigment in the array excites an electron in that pigment. The energy, not the electron, passes from pigment to pigment, inwards, until it reaches the reaction centre. There an excited electron is emitted: it leaves the chlorophyll altogether, passing to an electron acceptor beside it in the membrane. There are two kinds of photosystem, photosystem II and photosystem I, numbered in the order they were discovered. Electrons pass through II first.
Why an array? A single chlorophyll molecule, even in sunlight, absorbs a photon only every so often, and its excitation lasts only a few billionths of a second. On its own, the energy is lost as heat or given out again as red light, and it cannot do any part of photosynthesis. In an array, hundreds of pigments collect light and funnel it to one reaction centre, which keeps it busy. Different pigments widen the range of wavelengths caught. And their fixed spacing lets energy jump from one to the next before it is lost.
Example: Seeing it Chlorophyll extracted into propanone glows deep red under a bright light. Chlorophyll in a leaf hardly glows. In the leaf the energy is used. In the tube there is no array and no acceptor, so it comes straight back out as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photosystem is an array of a few hundred pigment molecules, chlorophylls and accessory pigments, held in fixed positions by proteins. Photosystems are always in a membrane: the thylakoid membranes of a chloroplast, or the internal membranes of a cyanobacterium. At the heart of each is the reaction centre, a special chlorophyll a.
Light absorbed by any pigment in the array excites an electron in that pigment. The energy, not the electron, passes from pigment to pigment, inwards, until it reaches the reaction centre. There an excited electron is emitted: it leaves the chlorophyll altogether, passing to an electron acceptor beside it in the membrane. There are two kinds of photosystem, photosystem II and photosystem I, numbered in the order they were discovered. Electrons pass through II first.
Why an array? A single chlorophyll molecule, even in sunlight, absorbs a photon only every so often, and its excitation lasts only a few billionths of a second. On its own, the energy is lost as heat or given out again as red light, and it cannot do any part of photosynthesis. In an array, hundreds of pigments collect light and funnel it to one reaction centre, which keeps it busy. Different pigments widen the range of wavelengths caught. And their fixed spacing lets energy jump from one to the next before it is lost.
Example: Seeing it Chlorophyll extracted into propanone glows deep red under a bright light. Chlorophyll in a leaf hardly glows. In the leaf the energy is used. In the tube there is no array and no acceptor, so it comes straight back out as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photosystem is an array of a few hundred pigment molecules, chlorophylls and accessory pigments, held in fixed positions by proteins. Photosystems are always in a membrane: the thylakoid membranes of a chloroplast, or the internal membranes of a cyanobacterium. At the heart of each is the reaction centre, a special chlorophyll a.
Light absorbed by any pigment in the array excites an electron in that pigment. The energy, not the electron, passes from pigment to pigment, inwards, until it reaches the reaction centre. There an excited electron is emitted: it leaves the chlorophyll altogether, passing to an electron acceptor beside it in the membrane. There are two kinds of photosystem, photosystem II and photosystem I, numbered in the order they were discovered. Electrons pass through II first.
Why an array? A single chlorophyll molecule, even in sunlight, absorbs a photon only every so often, and its excitation lasts only a few billionths of a second. On its own, the energy is lost as heat or given out again as red light, and it cannot do any part of photosynthesis. In an array, hundreds of pigments collect light and funnel it to one reaction centre, which keeps it busy. Different pigments widen the range of wavelengths caught. And their fixed spacing lets energy jump from one to the next before it is lost.
Example: Seeing it Chlorophyll extracted into propanone glows deep red under a bright light. Chlorophyll in a leaf hardly glows. In the leaf the energy is used. In the tube there is no array and no acceptor, so it comes straight back out as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photosystem is an array of a few hundred pigment molecules, chlorophylls and accessory pigments, held in fixed positions by proteins. Photosystems are always in a membrane: the thylakoid membranes of a chloroplast, or the internal membranes of a cyanobacterium. At the heart of each is the reaction centre, a special chlorophyll a.
Light absorbed by any pigment in the array excites an electron in that pigment. The energy, not the electron, passes from pigment to pigment, inwards, until it reaches the reaction centre. There an excited electron is emitted: it leaves the chlorophyll altogether, passing to an electron acceptor beside it in the membrane. There are two kinds of photosystem, photosystem II and photosystem I, numbered in the order they were discovered. Electrons pass through II first.
Why an array? A single chlorophyll molecule, even in sunlight, absorbs a photon only every so often, and its excitation lasts only a few billionths of a second. On its own, the energy is lost as heat or given out again as red light, and it cannot do any part of photosynthesis. In an array, hundreds of pigments collect light and funnel it to one reaction centre, which keeps it busy. Different pigments widen the range of wavelengths caught. And their fixed spacing lets energy jump from one to the next before it is lost.
Example: Seeing it Chlorophyll extracted into propanone glows deep red under a bright light. Chlorophyll in a leaf hardly glows. In the leaf the energy is used. In the tube there is no array and no acceptor, so it comes straight back out as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Answer: D. In the leaf, chlorophyll is part of a photosystem. The energy it absorbs is passed inwards to a reaction centre and used to emit an electron. In the tube there is no array and nowhere to pass the energy, so it comes back out as red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20 of 60: The glowing chlorophyll demonstration (6 min).
The plan: The demonstration below, with chapter 8’s predict made first.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An array and a reaction centre (12 min).
The plan: Chapter 8’s figure step by step. Then Pass the energy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An array and a reaction centre (12 min).
The plan: Chapter 8’s figure step by step. Then Pass the energy (below).
The activity: Pass the energy. Students stand as a photosystem: eight to ten “pigments” in a ring round one “reaction centre”, with an “acceptor” beside them. A light card (a photon) handed to any outer pigment is passed inwards hand to hand (the energy moves, not the card’s owner) to the reaction centre, who hands a yellow “electron” token to the acceptor and is left short. Who refills it? (Photolysis, chapter 9.) Then one student alone with a light card can only drop it (heat, or red light).
Needs: light cards and a few yellow tokens.
The time: 12 minutes, minutes 20 to 32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Photosystem II’s reaction centre has emitted its electrons, so it needs more. It takes them from water. The splitting of water, photolysis, is done by an enzyme on the lumen side of photosystem II. Two water molecules give four electrons, four protons and one oxygen molecule.
The electrons refill the reaction centre, so it can be excited again. The protons are released into the lumen, where they add to the proton gradient (chapter 10). Both are used. The oxygen is a waste product: it diffuses out of the chloroplast, the cell and the leaf. Light does not split water directly. It excites the reaction centre, and the electron-short reaction centre pulls electrons from water.
The advent of oxygen from photolysis had immense consequences on Earth. Cyanobacteria were the first organisms to split water. The oxygen they released first reacted with iron dissolved in the oceans, which settled as layers of iron oxide on the sea floor: the banded iron formations. When the iron was used up, oxygen built up in the air, in the Great Oxidation Event, about 2.4 billion years ago. Oxygen poisoned many anaerobic organisms. It formed the ozone layer, which screens ultraviolet light. And it made aerobic respiration possible, with its far higher yield of ATP (C1.2), on which large, active organisms depend.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Photosystem II’s reaction centre has emitted its electrons, so it needs more. It takes them from water. The splitting of water, photolysis, is done by an enzyme on the lumen side of photosystem II. Two water molecules give four electrons, four protons and one oxygen molecule.
The electrons refill the reaction centre, so it can be excited again. The protons are released into the lumen, where they add to the proton gradient (chapter 10). Both are used. The oxygen is a waste product: it diffuses out of the chloroplast, the cell and the leaf. Light does not split water directly. It excites the reaction centre, and the electron-short reaction centre pulls electrons from water.
The advent of oxygen from photolysis had immense consequences on Earth. Cyanobacteria were the first organisms to split water. The oxygen they released first reacted with iron dissolved in the oceans, which settled as layers of iron oxide on the sea floor: the banded iron formations. When the iron was used up, oxygen built up in the air, in the Great Oxidation Event, about 2.4 billion years ago. Oxygen poisoned many anaerobic organisms. It formed the ozone layer, which screens ultraviolet light. And it made aerobic respiration possible, with its far higher yield of ATP (C1.2), on which large, active organisms depend.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Photosystem II’s reaction centre has emitted its electrons, so it needs more. It takes them from water. The splitting of water, photolysis, is done by an enzyme on the lumen side of photosystem II. Two water molecules give four electrons, four protons and one oxygen molecule.
The electrons refill the reaction centre, so it can be excited again. The protons are released into the lumen, where they add to the proton gradient (chapter 10). Both are used. The oxygen is a waste product: it diffuses out of the chloroplast, the cell and the leaf. Light does not split water directly. It excites the reaction centre, and the electron-short reaction centre pulls electrons from water.
The advent of oxygen from photolysis had immense consequences on Earth. Cyanobacteria were the first organisms to split water. The oxygen they released first reacted with iron dissolved in the oceans, which settled as layers of iron oxide on the sea floor: the banded iron formations. When the iron was used up, oxygen built up in the air, in the Great Oxidation Event, about 2.4 billion years ago. Oxygen poisoned many anaerobic organisms. It formed the ozone layer, which screens ultraviolet light. And it made aerobic respiration possible, with its far higher yield of ATP (C1.2), on which large, active organisms depend.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Photosystem II’s reaction centre has emitted its electrons, so it needs more. It takes them from water. The splitting of water, photolysis, is done by an enzyme on the lumen side of photosystem II. Two water molecules give four electrons, four protons and one oxygen molecule.
The electrons refill the reaction centre, so it can be excited again. The protons are released into the lumen, where they add to the proton gradient (chapter 10). Both are used. The oxygen is a waste product: it diffuses out of the chloroplast, the cell and the leaf. Light does not split water directly. It excites the reaction centre, and the electron-short reaction centre pulls electrons from water.
The advent of oxygen from photolysis had immense consequences on Earth. Cyanobacteria were the first organisms to split water. The oxygen they released first reacted with iron dissolved in the oceans, which settled as layers of iron oxide on the sea floor: the banded iron formations. When the iron was used up, oxygen built up in the air, in the Great Oxidation Event, about 2.4 billion years ago. Oxygen poisoned many anaerobic organisms. It formed the ozone layer, which screens ultraviolet light. And it made aerobic respiration possible, with its far higher yield of ATP (C1.2), on which large, active organisms depend.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Photosystem II’s reaction centre has emitted its electrons, so it needs more. It takes them from water. The splitting of water, photolysis, is done by an enzyme on the lumen side of photosystem II. Two water molecules give four electrons, four protons and one oxygen molecule.
The electrons refill the reaction centre, so it can be excited again. The protons are released into the lumen, where they add to the proton gradient (chapter 10). Both are used. The oxygen is a waste product: it diffuses out of the chloroplast, the cell and the leaf. Light does not split water directly. It excites the reaction centre, and the electron-short reaction centre pulls electrons from water.
The advent of oxygen from photolysis had immense consequences on Earth. Cyanobacteria were the first organisms to split water. The oxygen they released first reacted with iron dissolved in the oceans, which settled as layers of iron oxide on the sea floor: the banded iron formations. When the iron was used up, oxygen built up in the air, in the Great Oxidation Event, about 2.4 billion years ago. Oxygen poisoned many anaerobic organisms. It formed the ozone layer, which screens ultraviolet light. And it made aerobic respiration possible, with its far higher yield of ATP (C1.2), on which large, active organisms depend.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Photosystem II’s reaction centre has emitted its electrons, so it needs more. It takes them from water. The splitting of water, photolysis, is done by an enzyme on the lumen side of photosystem II. Two water molecules give four electrons, four protons and one oxygen molecule.
The electrons refill the reaction centre, so it can be excited again. The protons are released into the lumen, where they add to the proton gradient (chapter 10). Both are used. The oxygen is a waste product: it diffuses out of the chloroplast, the cell and the leaf. Light does not split water directly. It excites the reaction centre, and the electron-short reaction centre pulls electrons from water.
The advent of oxygen from photolysis had immense consequences on Earth. Cyanobacteria were the first organisms to split water. The oxygen they released first reacted with iron dissolved in the oceans, which settled as layers of iron oxide on the sea floor: the banded iron formations. When the iron was used up, oxygen built up in the air, in the Great Oxidation Event, about 2.4 billion years ago. Oxygen poisoned many anaerobic organisms. It formed the ozone layer, which screens ultraviolet light. And it made aerobic respiration possible, with its far higher yield of ATP (C1.2), on which large, active organisms depend.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Answer: A. Into iron. The oceans held dissolved iron, which oxygen turned into insoluble iron oxide that settled as red bands in the rock. Only when that iron was used up could oxygen build up in the 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46 of 60: Water split (14 min).
The plan: Chapter 9: the predict, the figure, then the Please Eat Oranges tiles. The Great Oxidation figure follows, with the banded iron story told in two minutes.
Please: Protons (into the lumen, for the gradient)
Eat: Electrons (back into photosystem II’s reaction centre)
Oranges: Oxygen (thrown away as waste)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46 to 54 of 60: A written question (8 min).
The plan: A short written question on C1.3.9 to C1.3.11 from the exam maker (in Practise and revise), timed and marked.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Why can a single chlorophyll molecule not do any part of photosynthesis?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Why can a single chlorophyll molecule not do any part of 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https://www.biologybybradford.com/exam-maker/sit?topics=C1.3&amp;level=HL&amp;paper=quiz&amp;marks=15&amp;src=ep
The guide: https://www.biologybybradford.com/guides/ib-biology-c1-3-photosynthesis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C1.3  ·  Photosynthesis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www.biologybybradford.com/exam-maker/sit?topics=C1.3&amp;level=HL&amp;paper=quiz&amp;marks=15&amp;src=ep" TargetMode="External"/><Relationship Id="rId2" Type="http://schemas.openxmlformats.org/officeDocument/2006/relationships/hyperlink" Target="https://www.biologybybradford.com/guides/ib-biology-c1-3-photosynthesis" TargetMode="External"/><Relationship Id="rId3" Type="http://schemas.openxmlformats.org/officeDocument/2006/relationships/hyperlink" Target="https://www.biologybybradford.com/guides/ib-biology-c1-3-photosynthesis#photosystems" TargetMode="External"/><Relationship Id="rId4" Type="http://schemas.openxmlformats.org/officeDocument/2006/relationships/hyperlink" Target="https://www.biologybybradford.com/guides/ib-biology-c1-3-photosynthesis#photolysis" TargetMode="External"/><Relationship Id="rId5" Type="http://schemas.openxmlformats.org/officeDocument/2006/relationships/hyperlink" Target="https://www.biologybybradford.com/tools/tarsia?topics=ib:C1.3&amp;level=HL" TargetMode="External"/><Relationship Id="rId6" Type="http://schemas.openxmlformats.org/officeDocument/2006/relationships/hyperlink" Target="https://www.biologybybradford.com/tools/dominos?topics=ib:C1.3&amp;level=HL" TargetMode="External"/><Relationship Id="rId7" Type="http://schemas.openxmlformats.org/officeDocument/2006/relationships/hyperlink" Target="https://www.biologybybradford.com/tools/picture-reveal?topics=ib:C1.3&amp;level=HL" TargetMode="External"/><Relationship Id="rId8" Type="http://schemas.openxmlformats.org/officeDocument/2006/relationships/hyperlink" Target="https://www.biologybybradford.com/tools/pub-quiz?topics=ib:C1.3&amp;level=HL" TargetMode="External"/><Relationship Id="rId9" Type="http://schemas.openxmlformats.org/officeDocument/2006/relationships/hyperlink" Target="https://www.biologybybradford.com/escape-rooms?bank=ib:C1.3&amp;level=HL#bank" TargetMode="External"/><Relationship Id="rId10" Type="http://schemas.openxmlformats.org/officeDocument/2006/relationships/hyperlink" Target="https://www.biologybybradford.com/mcqs/ib-biology-topic-c-1-3-photosynthesis" TargetMode="External"/><Relationship Id="rId11" Type="http://schemas.openxmlformats.org/officeDocument/2006/relationships/hyperlink" Target="https://www.biologybybradford.com/mcqs/ib-biology-topic-c-1-3-photosynthesis-hl" TargetMode="External"/><Relationship Id="rId12" Type="http://schemas.openxmlformats.org/officeDocument/2006/relationships/hyperlink" Target="https://www.biologybybradford.com/tools/revision-maps/c1-3-photosynthesis" TargetMode="External"/><Relationship Id="rId13" Type="http://schemas.openxmlformats.org/officeDocument/2006/relationships/hyperlink" Target="https://www.biologybybradford.com/exam-maker/ib/c1-3-photosynthesis" TargetMode="External"/><Relationship Id="rId14" Type="http://schemas.openxmlformats.org/officeDocument/2006/relationships/hyperlink" Target="https://www.splycr.com/?set=0815937c-ae27-57ea-a08e-99d8ea8a3231" TargetMode="External"/><Relationship Id="rId15" Type="http://schemas.openxmlformats.org/officeDocument/2006/relationships/hyperlink" Target="https://www.splycr.com/?set=54d5176d-5b4f-5352-bcb6-1debb928d323" TargetMode="External"/><Relationship Id="rId16" Type="http://schemas.openxmlformats.org/officeDocument/2006/relationships/slideLayout" Target="../slideLayouts/slideLayout2.xml"/><Relationship Id="rId17"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C1.3</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Photosynthesis</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Photosystems and water</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C1.3.9, C1.3.10 and C1.3.11</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Pigments in arrays round a reaction centre, why one pigment alone is useless, and photolysis at photosystem II and its consequences for Earth</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8, 9</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Describe a photosystem and explain why pigments work only as an array round a reaction centre  (C1.3.9, C1.3.10)</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photolysis at photosystem II supplies electrons and protons, and what its waste oxygen did to the Earth  (C1.3.11)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Annotate it</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Annotate it: an unlabelled drawing of a chloroplast with the two stages, from SL memory.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Annotate it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printed outline.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chloroplast outline with the two stages shown as boxes, unlabelled. Students label photolysis, waste, reduced NADP, ATP, the thylakoid and the stroma.</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Redox again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Which molecule in photosynthesis is reduced?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6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Glowing chlorophyll</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Extract, a boiling tube, a bright torch, a dark corner.</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boiling tube of spinach extract in propanone, in a dark room, lit from the side by a bright white torch (or a blue LED): it glows deep red. A whole leaf under the same light does not. Ask: where did the energy go in the leaf? (chapter 8’s predict). Safety: propanone, as in Separate the greens.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77998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C1.3.9 C1.3.10 Photosystems, and the advantage of the array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Pigments in an array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 its own, chlorophyll gives the energy straight back, as red light.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77998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C1.3.9 C1.3.10 Photosystems, and the advantage of the array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Pigments in an array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photosystem: hundreds of pigments around a reaction centre, in a membrane.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77998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C1.3.9 C1.3.10 Photosystems, and the advantage of the array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Pigments in an array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energy hops from pigment to pigment, inwards.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77998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C1.3.9 C1.3.10 Photosystems, and the advantage of the array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Pigments in an array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reaction centre emits an excited electron.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77998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C1.3.9 C1.3.10 Photosystems, and the advantage of the array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Pigments in an array</a:t>
            </a:r>
            <a:endParaRPr lang="en-US" sz="2800" dirty="0"/>
          </a:p>
        </p:txBody>
      </p:sp>
      <p:sp>
        <p:nvSpPr>
          <p:cNvPr id="5" name="Shape 3"/>
          <p:cNvSpPr/>
          <p:nvPr/>
        </p:nvSpPr>
        <p:spPr>
          <a:xfrm>
            <a:off x="3544800" y="1581912"/>
            <a:ext cx="510209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54528" y="1691640"/>
            <a:ext cx="488264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Many pigments, many colours, all feeding one reaction centre.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77998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C1.3.9 C1.3.10 Photosystems, and the advantage of the array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Pigments in an array</a:t>
            </a:r>
            <a:endParaRPr lang="en-US" sz="2800" dirty="0"/>
          </a:p>
        </p:txBody>
      </p:sp>
      <p:sp>
        <p:nvSpPr>
          <p:cNvPr id="5" name="Shape 3"/>
          <p:cNvSpPr/>
          <p:nvPr/>
        </p:nvSpPr>
        <p:spPr>
          <a:xfrm>
            <a:off x="872621" y="1627632"/>
            <a:ext cx="5935717"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82349" y="1737360"/>
            <a:ext cx="571626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photosystem is an array of pigments round a reaction centre, always in a membrane.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Pigments pass on energy; only the reaction centre emits an excited electron.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pigment alone could not do any part of photosynthesis.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Chlorophyll dissolved in propanone glows red under a bright light. Chlorophyll in a leaf hardly glows at all. Why?</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leaf’s chlorophyll is a different molecule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Propanone makes the chlorophyll absorb more light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Leaves reflect all of their red light away</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In a leaf the energy is passed on and used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Chlorophyll dissolved in propanone glows red under a bright light. Chlorophyll in a leaf hardly glows at all. Why?</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leaf’s chlorophyll is a different molecule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Propanone makes the chlorophyll absorb more light</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Leaves reflect all of their red light away</a:t>
            </a:r>
            <a:endParaRPr lang="en-US" sz="1900" dirty="0"/>
          </a:p>
        </p:txBody>
      </p:sp>
      <p:sp>
        <p:nvSpPr>
          <p:cNvPr id="8" name="Text 6"/>
          <p:cNvSpPr/>
          <p:nvPr/>
        </p:nvSpPr>
        <p:spPr>
          <a:xfrm>
            <a:off x="731520" y="430987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In a leaf the energy is passed on and used</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 the leaf, chlorophyll is part of a photosystem. The energy it absorbs is passed inwards to a reaction centre and used to emit an electron. In the tube there is no array and nowhere to pass the energy, so it comes back out as red light.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Pigments in the array pass on energy, not electrons. Only the reaction centre emits an electron.</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An array and a reaction centre</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Model: Pass the energy</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Pass the energy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Light cards and a few yellow tokens.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stand as a photosystem: eight to ten “pigments” in a ring round one “reaction centre”, with an “acceptor” beside them. A light card (a photon) handed to any outer pigment is passed inwards hand to hand (the energy moves, not the card’s owner) to the reaction centre, who hands a yellow “electron” token to the acceptor and is left short. Who refills it? (Photolysis, chapter 9.) Then one student alone with a light card can only drop it (heat, or red light).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14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Water split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9: Water split, oxygen spare</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C1.3.11 Oxygen from the photolysis of water in photosystem II</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split, oxygen spare</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Photosystem II has lost electrons.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C1.3.11 Oxygen from the photolysis of water in photosystem II</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split, oxygen spare</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takes more from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C1.3.11 Oxygen from the photolysis of water in photosystem II</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split, oxygen spare</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Photolysis: electrons refill the reaction centre; protons stay in the lumen.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C1.3.11 Oxygen from the photolysis of water in photosystem II</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split, oxygen spare</a:t>
            </a:r>
            <a:endParaRPr lang="en-US" sz="2800" dirty="0"/>
          </a:p>
        </p:txBody>
      </p:sp>
      <p:sp>
        <p:nvSpPr>
          <p:cNvPr id="5" name="Shape 3"/>
          <p:cNvSpPr/>
          <p:nvPr/>
        </p:nvSpPr>
        <p:spPr>
          <a:xfrm>
            <a:off x="3600279" y="1581912"/>
            <a:ext cx="499113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710007" y="1691640"/>
            <a:ext cx="477168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oxygen is a waste product.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C1.3.11 Oxygen from the photolysis of water in photosystem II</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split, oxygen spare</a:t>
            </a:r>
            <a:endParaRPr lang="en-US" sz="2800" dirty="0"/>
          </a:p>
        </p:txBody>
      </p:sp>
      <p:sp>
        <p:nvSpPr>
          <p:cNvPr id="5" name="Shape 3"/>
          <p:cNvSpPr/>
          <p:nvPr/>
        </p:nvSpPr>
        <p:spPr>
          <a:xfrm>
            <a:off x="937573" y="1627632"/>
            <a:ext cx="58058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47301" y="1737360"/>
            <a:ext cx="55863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Photolysis at photosystem II: 2 water give 4 electrons, 4 protons and 1 oxygen.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electrons and protons are used; the oxygen is waste.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Light excites the reaction centre; the reaction centre takes electrons from water.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800100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C1.3.11 Oxygen from the photolysis of water in photosystem II</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split, oxygen spare</a:t>
            </a:r>
            <a:endParaRPr lang="en-US" sz="2800" dirty="0"/>
          </a:p>
        </p:txBody>
      </p:sp>
      <p:sp>
        <p:nvSpPr>
          <p:cNvPr id="5" name="Shape 3"/>
          <p:cNvSpPr/>
          <p:nvPr/>
        </p:nvSpPr>
        <p:spPr>
          <a:xfrm>
            <a:off x="438912" y="1941218"/>
            <a:ext cx="6803136" cy="3981403"/>
          </a:xfrm>
          <a:prstGeom prst="roundRect">
            <a:avLst>
              <a:gd name="adj" fmla="val 2756"/>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050946"/>
            <a:ext cx="6583680" cy="3761947"/>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Photolysis at photosystem II: 2 water give 4 electrons, 4 protons and 1 oxygen.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electrons and protons are used; the oxygen is waste.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Light excites the reaction centre; the reaction centre takes electrons from water.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Cyanobacteria were splitting water for a long time before oxygen built up in the air. Where did their oxygen go at first?</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Into iron dissolved in the oceans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Into an ozone layer forming high above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Back into their own respiration, all of it</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Out into space through the thin air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Cyanobacteria were splitting water for a long time before oxygen built up in the air. Where did their oxygen go at first?</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Into iron dissolved in the oceans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Into an ozone layer forming high above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Back into their own respiration, all of it</a:t>
            </a:r>
            <a:endParaRPr lang="en-US" sz="1900" dirty="0"/>
          </a:p>
        </p:txBody>
      </p:sp>
      <p:sp>
        <p:nvSpPr>
          <p:cNvPr id="8" name="Text 6"/>
          <p:cNvSpPr/>
          <p:nvPr/>
        </p:nvSpPr>
        <p:spPr>
          <a:xfrm>
            <a:off x="731520" y="430987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Out into space through the thin air</a:t>
            </a:r>
            <a:endParaRPr lang="en-US" sz="1900" dirty="0"/>
          </a:p>
        </p:txBody>
      </p:sp>
      <p:sp>
        <p:nvSpPr>
          <p:cNvPr id="9" name="Text 7"/>
          <p:cNvSpPr/>
          <p:nvPr/>
        </p:nvSpPr>
        <p:spPr>
          <a:xfrm>
            <a:off x="731520" y="4999736"/>
            <a:ext cx="10728655" cy="132791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Into iron. The oceans held dissolved iron, which oxygen turned into insoluble iron oxide that settled as red bands in the rock. Only when that iron was used up could oxygen build up in the air.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protons and electrons from water are used; only the oxygen is waste. And it is photosystem II, not photosystem I, that splits water.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photolysis gives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Please</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Eat</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Oranges</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46</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What photolysis gives</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P</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Please</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Protons</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into the lumen, for the gradient</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Eat</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Electrons</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back into photosystem II’s reaction centre</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Oranges</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Oxygen</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thrown away as waste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46 to 54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6</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written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short written question on C1.3.9 to C1.3.11 from the exam maker, timed and marked.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a photosystem and explain why pigments work only as an array round a reaction centre  (C1.3.9, C1.3.10)</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photolysis at photosystem II supplies electrons and protons, and what its waste oxygen did to the Earth  (C1.3.11)</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Why can a single chlorophyll molecule not do any part of photosynthesis?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C1.3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8 Pigments in an array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9 Water split, oxygen spare</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C1.3,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C1.3</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C1.3</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Photosynthesis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Photosynthesis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C1.3 Photosynthesis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C1.3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C1.3 Photosynthesis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C1.3 Photosynthesis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C1.3 Photosynthesis, lesson 4: Photosystems and water (HL)</dc:title>
  <dc:subject>PptxGenJS Presentation</dc:subject>
  <dc:creator>Biology by Bradford</dc:creator>
  <cp:lastModifiedBy>Biology by Bradford</cp:lastModifiedBy>
  <cp:revision>1</cp:revision>
  <dcterms:created xsi:type="dcterms:W3CDTF">2026-10-20T06:43:15Z</dcterms:created>
  <dcterms:modified xsi:type="dcterms:W3CDTF">2026-10-20T06:43:15Z</dcterms:modified>
</cp:coreProperties>
</file>