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D1.1, DNA replication. Lesson 1 of 4: Copying the code, 60 minutes.
The plan, minute by minute (each slide's footer says where you are):
0 to 6 min (6)  Do now: draw it again
6 to 14 min (8)  Why copy, and how many times?
14 to 26 min (12)  One old strand, one new
26 to 40 min (14)  Unzip, then build
40 to 54 min (14)  Improve the answer
54 to 60 min (6)  Exit
What students get wrong:
Replication happens during division. It happens before it, in interphase.
The new molecule is all new, or each strand is half old and half new. It is one whole old strand and one whole new one (the site’s misconception 38).
Helicase breaks the strands, or the bonds between sugar and phosphate. It breaks only the hydrogen bonds between bases.
DNA polymerase “adds bases”. It adds nucleotides.
Stretch and support:
Support: use the dotted key terms as a glossary, and cut chapter 4’s captions up for students to put in order.
Stretch: Meselson and Stahl ran a third generation. Predict the bands for each model, and the ratio of hybrid to light.
The lesson plan to print: https://www.biologybybradford.com/guides/downloads/ib-biology-d1-1-dna-replication-lesson-1-plan.pdf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draw it again (6 min).
The plan: Students sketch one nucleotide the IB way, then three nucleotides of one strand paired with their partners (Draw it again, below). Check the drawings against the ones in A1.2.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draw it again (6 min).
The plan: Students sketch one nucleotide the IB way, then three nucleotides of one strand paired with their partners (Draw it again, below). Check the drawings against the ones in A1.2.
The activity: Draw it again. Students sketch one nucleotide the IB way: a circle for the phosphate, a pentagon for the sugar and a rectangle for the base. Then they draw three nucleotides of one strand paired with three of its partner, running the other way, A with T and C with G. They check against the drawings in A1.2.
Needs: mini whiteboards and pens.
The time: 6 minutes, minutes 0 to 6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Why copy, and how many times? (8 min).
The plan: Chapter 1’s figure on the board, then chapter 1’s predict box (how many rounds) by show of hands. Land on doubling: it comes back in lesson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Why copy, and how many times? (8 min).
The plan: Chapter 1’s figure on the board, then chapter 1’s predict box (how many rounds) by show of hands. Land on doubling: it comes back in lesson 2.
Almost every cell in your body came from another cell dividing. Before a cell divides it has to hand each of the two new cells a full set of instructions, and the instructions are written in its DNA. Making a copy of a DNA molecule is called DNA replication.
The copy has to be exact. The message in DNA is the order of its bases, the base sequence (A1.2), so a faithful copy has the same bases in the same order. Change the sequence and you may change a protein. A change that slips through is a mutation (D1.3), which is why copying has to be so careful. Chapter 2 shows how the pairing rule keeps it accurate, and chapter 10 how the enzyme checks its own work.
Copying comes before every cell division. In a eukaryote it happens in the part of interphase before mitosis, when each chromosome’s DNA molecule becomes two identical molecules (D2.1 has the cell cycle). Cells divide for three reasons.
Copying is how genetic continuity runs from one cell to the next, and from parent to offspring.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Why copy, and how many times? (8 min).
The plan: Chapter 1’s figure on the board, then chapter 1’s predict box (how many rounds) by show of hands. Land on doubling: it comes back in lesson 2.
Almost every cell in your body came from another cell dividing. Before a cell divides it has to hand each of the two new cells a full set of instructions, and the instructions are written in its DNA. Making a copy of a DNA molecule is called DNA replication.
The copy has to be exact. The message in DNA is the order of its bases, the base sequence (A1.2), so a faithful copy has the same bases in the same order. Change the sequence and you may change a protein. A change that slips through is a mutation (D1.3), which is why copying has to be so careful. Chapter 2 shows how the pairing rule keeps it accurate, and chapter 10 how the enzyme checks its own work.
Copying comes before every cell division. In a eukaryote it happens in the part of interphase before mitosis, when each chromosome’s DNA molecule becomes two identical molecules (D2.1 has the cell cycle). Cells divide for three reasons.
Copying is how genetic continuity runs from one cell to the next, and from parent to offspring.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Why copy, and how many times? (8 min).
The plan: Chapter 1’s figure on the board, then chapter 1’s predict box (how many rounds) by show of hands. Land on doubling: it comes back in lesson 2.
Almost every cell in your body came from another cell dividing. Before a cell divides it has to hand each of the two new cells a full set of instructions, and the instructions are written in its DNA. Making a copy of a DNA molecule is called DNA replication.
The copy has to be exact. The message in DNA is the order of its bases, the base sequence (A1.2), so a faithful copy has the same bases in the same order. Change the sequence and you may change a protein. A change that slips through is a mutation (D1.3), which is why copying has to be so careful. Chapter 2 shows how the pairing rule keeps it accurate, and chapter 10 how the enzyme checks its own work.
Copying comes before every cell division. In a eukaryote it happens in the part of interphase before mitosis, when each chromosome’s DNA molecule becomes two identical molecules (D2.1 has the cell cycle). Cells divide for three reasons.
Copying is how genetic continuity runs from one cell to the next, and from parent to offspring.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Why copy, and how many times? (8 min).
The plan: Chapter 1’s figure on the board, then chapter 1’s predict box (how many rounds) by show of hands. Land on doubling: it comes back in lesson 2.
Almost every cell in your body came from another cell dividing. Before a cell divides it has to hand each of the two new cells a full set of instructions, and the instructions are written in its DNA. Making a copy of a DNA molecule is called DNA replication.
The copy has to be exact. The message in DNA is the order of its bases, the base sequence (A1.2), so a faithful copy has the same bases in the same order. Change the sequence and you may change a protein. A change that slips through is a mutation (D1.3), which is why copying has to be so careful. Chapter 2 shows how the pairing rule keeps it accurate, and chapter 10 how the enzyme checks its own work.
Copying comes before every cell division. In a eukaryote it happens in the part of interphase before mitosis, when each chromosome’s DNA molecule becomes two identical molecules (D2.1 has the cell cycle). Cells divide for three reasons.
Copying is how genetic continuity runs from one cell to the next, and from parent to offspring.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Why copy, and how many times? (8 min).
The plan: Chapter 1’s figure on the board, then chapter 1’s predict box (how many rounds) by show of hands. Land on doubling: it comes back in lesson 2.
Almost every cell in your body came from another cell dividing. Before a cell divides it has to hand each of the two new cells a full set of instructions, and the instructions are written in its DNA. Making a copy of a DNA molecule is called DNA replication.
The copy has to be exact. The message in DNA is the order of its bases, the base sequence (A1.2), so a faithful copy has the same bases in the same order. Change the sequence and you may change a protein. A change that slips through is a mutation (D1.3), which is why copying has to be so careful. Chapter 2 shows how the pairing rule keeps it accurate, and chapter 10 how the enzyme checks its own work.
Copying comes before every cell division. In a eukaryote it happens in the part of interphase before mitosis, when each chromosome’s DNA molecule becomes two identical molecules (D2.1 has the cell cycle). Cells divide for three reasons.
Copying is how genetic continuity runs from one cell to the next, and from parent to offspring.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Why copy, and how many times? (8 min).
The plan: Chapter 1’s figure on the board, then chapter 1’s predict box (how many rounds) by show of hands. Land on doubling: it comes back in lesson 2.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Why copy, and how many times? (8 min).
The plan: Chapter 1’s figure on the board, then chapter 1’s predict box (how many rounds) by show of hands. Land on doubling: it comes back in lesson 2.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Why copy, and how many times? (8 min).
The plan: Chapter 1’s figure on the board, then chapter 1’s predict box (how many rounds) by show of hands. Land on doubling: it comes back in lesson 2.
Answer: B. About 45. Each round doubles the number of cells, so 45 rounds give 2⁴⁵, about 35 trillion. Real cells do not divide in step, and many die and are replaced, so your DNA has been copied far more times than that in all, and every one of those copies had to be exact. Doubling comes back in chapter 4, where it is the secret of PCR.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two strands of a double helix are held together by hydrogen bonds between their bases (A1.2). To copy the molecule, the cell pulls the strands apart. Each old strand then acts as a template: free nucleotides line up against its exposed bases, A opposite T and C opposite G, and are joined into a new strand. That is complementary base pairing, and nothing else fits.
So each new molecule, a daughter molecule, is made of one old strand and one new one. That is what semi-conservative means: half of each molecule is conserved from the one before.
Why is the copy so accurate? The pairing rule allows only one base opposite each base of the template. A new strand is therefore the exact complement of its template, and the complement of a complement is the original, so both daughter molecules carry the base sequence of the molecule that went in. Accurate is not the same as perfect: very rarely a wrong base is joined in, and chapter 10 shows how the enzyme catches it.
Example: How we know (beyond the IB guide’s statements) People once proposed two other patterns: both old strands staying together in one molecule (conservative), or old and new pieces mixed along every strand (dispersive). An experiment decided between the three. In 1958 Matthew Meselson and Franklin Stahl grew the bacterium E. coli for many generations on food whose nitrogen was the heavy isotope nitrogen-15, so all of its DNA was heavy. They moved the bacteria to food with ordinary nitrogen-14 and took samples after one and after two generations. Spun very fast in a dense salt solution, DNA settles as a band at the height that matches its density: heavy low, light high, hybrid in between. Each model predicts a different pattern, so the results could rule two of them out. Choose a model to see the tubes it predicts, then what they saw. lighthybridheavystartafter 1generationafter 2generationspredictedpredictedpredictedpredictedpredictedpredictedpredictedpredictedpredictedobservedobservedobservedthicker band, more DNA ConservativeSemi-conservativeDispersiveWhat they saw Generation 1 ruled out conservative. Generation 2 ruled out dispersive. Each tube spins DNA into bands by density. Pick a model, then compare it with what was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two strands of a double helix are held together by hydrogen bonds between their bases (A1.2). To copy the molecule, the cell pulls the strands apart. Each old strand then acts as a template: free nucleotides line up against its exposed bases, A opposite T and C opposite G, and are joined into a new strand. That is complementary base pairing, and nothing else fits.
So each new molecule, a daughter molecule, is made of one old strand and one new one. That is what semi-conservative means: half of each molecule is conserved from the one before.
Why is the copy so accurate? The pairing rule allows only one base opposite each base of the template. A new strand is therefore the exact complement of its template, and the complement of a complement is the original, so both daughter molecules carry the base sequence of the molecule that went in. Accurate is not the same as perfect: very rarely a wrong base is joined in, and chapter 10 shows how the enzyme catches it.
Example: How we know (beyond the IB guide’s statements) People once proposed two other patterns: both old strands staying together in one molecule (conservative), or old and new pieces mixed along every strand (dispersive). An experiment decided between the three. In 1958 Matthew Meselson and Franklin Stahl grew the bacterium E. coli for many generations on food whose nitrogen was the heavy isotope nitrogen-15, so all of its DNA was heavy. They moved the bacteria to food with ordinary nitrogen-14 and took samples after one and after two generations. Spun very fast in a dense salt solution, DNA settles as a band at the height that matches its density: heavy low, light high, hybrid in between. Each model predicts a different pattern, so the results could rule two of them out. Choose a model to see the tubes it predicts, then what they saw. lighthybridheavystartafter 1generationafter 2generationspredictedpredictedpredictedpredictedpredictedpredictedpredictedpredictedpredictedobservedobservedobservedthicker band, more DNA ConservativeSemi-conservativeDispersiveWhat they saw Generation 1 ruled out conservative. Generation 2 ruled out dispersive. Each tube spins DNA into bands by density. Pick a model, then compare it with what was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two strands of a double helix are held together by hydrogen bonds between their bases (A1.2). To copy the molecule, the cell pulls the strands apart. Each old strand then acts as a template: free nucleotides line up against its exposed bases, A opposite T and C opposite G, and are joined into a new strand. That is complementary base pairing, and nothing else fits.
So each new molecule, a daughter molecule, is made of one old strand and one new one. That is what semi-conservative means: half of each molecule is conserved from the one before.
Why is the copy so accurate? The pairing rule allows only one base opposite each base of the template. A new strand is therefore the exact complement of its template, and the complement of a complement is the original, so both daughter molecules carry the base sequence of the molecule that went in. Accurate is not the same as perfect: very rarely a wrong base is joined in, and chapter 10 shows how the enzyme catches it.
Example: How we know (beyond the IB guide’s statements) People once proposed two other patterns: both old strands staying together in one molecule (conservative), or old and new pieces mixed along every strand (dispersive). An experiment decided between the three. In 1958 Matthew Meselson and Franklin Stahl grew the bacterium E. coli for many generations on food whose nitrogen was the heavy isotope nitrogen-15, so all of its DNA was heavy. They moved the bacteria to food with ordinary nitrogen-14 and took samples after one and after two generations. Spun very fast in a dense salt solution, DNA settles as a band at the height that matches its density: heavy low, light high, hybrid in between. Each model predicts a different pattern, so the results could rule two of them out. Choose a model to see the tubes it predicts, then what they saw. lighthybridheavystartafter 1generationafter 2generationspredictedpredictedpredictedpredictedpredictedpredictedpredictedpredictedpredictedobservedobservedobservedthicker band, more DNA ConservativeSemi-conservativeDispersiveWhat they saw Generation 1 ruled out conservative. Generation 2 ruled out dispersive. Each tube spins DNA into bands by density. Pick a model, then compare it with what was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two strands of a double helix are held together by hydrogen bonds between their bases (A1.2). To copy the molecule, the cell pulls the strands apart. Each old strand then acts as a template: free nucleotides line up against its exposed bases, A opposite T and C opposite G, and are joined into a new strand. That is complementary base pairing, and nothing else fits.
So each new molecule, a daughter molecule, is made of one old strand and one new one. That is what semi-conservative means: half of each molecule is conserved from the one before.
Why is the copy so accurate? The pairing rule allows only one base opposite each base of the template. A new strand is therefore the exact complement of its template, and the complement of a complement is the original, so both daughter molecules carry the base sequence of the molecule that went in. Accurate is not the same as perfect: very rarely a wrong base is joined in, and chapter 10 shows how the enzyme catches it.
Example: How we know (beyond the IB guide’s statements) People once proposed two other patterns: both old strands staying together in one molecule (conservative), or old and new pieces mixed along every strand (dispersive). An experiment decided between the three. In 1958 Matthew Meselson and Franklin Stahl grew the bacterium E. coli for many generations on food whose nitrogen was the heavy isotope nitrogen-15, so all of its DNA was heavy. They moved the bacteria to food with ordinary nitrogen-14 and took samples after one and after two generations. Spun very fast in a dense salt solution, DNA settles as a band at the height that matches its density: heavy low, light high, hybrid in between. Each model predicts a different pattern, so the results could rule two of them out. Choose a model to see the tubes it predicts, then what they saw. lighthybridheavystartafter 1generationafter 2generationspredictedpredictedpredictedpredictedpredictedpredictedpredictedpredictedpredictedobservedobservedobservedthicker band, more DNA ConservativeSemi-conservativeDispersiveWhat they saw Generation 1 ruled out conservative. Generation 2 ruled out dispersive. Each tube spins DNA into bands by density. Pick a model, then compare it with what was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two strands of a double helix are held together by hydrogen bonds between their bases (A1.2). To copy the molecule, the cell pulls the strands apart. Each old strand then acts as a template: free nucleotides line up against its exposed bases, A opposite T and C opposite G, and are joined into a new strand. That is complementary base pairing, and nothing else fits.
So each new molecule, a daughter molecule, is made of one old strand and one new one. That is what semi-conservative means: half of each molecule is conserved from the one before.
Why is the copy so accurate? The pairing rule allows only one base opposite each base of the template. A new strand is therefore the exact complement of its template, and the complement of a complement is the original, so both daughter molecules carry the base sequence of the molecule that went in. Accurate is not the same as perfect: very rarely a wrong base is joined in, and chapter 10 shows how the enzyme catches it.
Example: How we know (beyond the IB guide’s statements) People once proposed two other patterns: both old strands staying together in one molecule (conservative), or old and new pieces mixed along every strand (dispersive). An experiment decided between the three. In 1958 Matthew Meselson and Franklin Stahl grew the bacterium E. coli for many generations on food whose nitrogen was the heavy isotope nitrogen-15, so all of its DNA was heavy. They moved the bacteria to food with ordinary nitrogen-14 and took samples after one and after two generations. Spun very fast in a dense salt solution, DNA settles as a band at the height that matches its density: heavy low, light high, hybrid in between. Each model predicts a different pattern, so the results could rule two of them out. Choose a model to see the tubes it predicts, then what they saw. lighthybridheavystartafter 1generationafter 2generationspredictedpredictedpredictedpredictedpredictedpredictedpredictedpredictedpredictedobservedobservedobservedthicker band, more DNA ConservativeSemi-conservativeDispersiveWhat they saw Generation 1 ruled out conservative. Generation 2 ruled out dispersive. Each tube spins DNA into bands by density. Pick a model, then compare it with what was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two strands of a double helix are held together by hydrogen bonds between their bases (A1.2). To copy the molecule, the cell pulls the strands apart. Each old strand then acts as a template: free nucleotides line up against its exposed bases, A opposite T and C opposite G, and are joined into a new strand. That is complementary base pairing, and nothing else fits.
So each new molecule, a daughter molecule, is made of one old strand and one new one. That is what semi-conservative means: half of each molecule is conserved from the one before.
Why is the copy so accurate? The pairing rule allows only one base opposite each base of the template. A new strand is therefore the exact complement of its template, and the complement of a complement is the original, so both daughter molecules carry the base sequence of the molecule that went in. Accurate is not the same as perfect: very rarely a wrong base is joined in, and chapter 10 shows how the enzyme catches it.
Example: How we know (beyond the IB guide’s statements) People once proposed two other patterns: both old strands staying together in one molecule (conservative), or old and new pieces mixed along every strand (dispersive). An experiment decided between the three. In 1958 Matthew Meselson and Franklin Stahl grew the bacterium E. coli for many generations on food whose nitrogen was the heavy isotope nitrogen-15, so all of its DNA was heavy. They moved the bacteria to food with ordinary nitrogen-14 and took samples after one and after two generations. Spun very fast in a dense salt solution, DNA settles as a band at the height that matches its density: heavy low, light high, hybrid in between. Each model predicts a different pattern, so the results could rule two of them out. Choose a model to see the tubes it predicts, then what they saw. lighthybridheavystartafter 1generationafter 2generationspredictedpredictedpredictedpredictedpredictedpredictedpredictedpredictedpredictedobservedobservedobservedthicker band, more DNA ConservativeSemi-conservativeDispersiveWhat they saw Generation 1 ruled out conservative. Generation 2 ruled out dispersive. Each tube spins DNA into bands by density. Pick a model, then compare it with what was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two strands of a double helix are held together by hydrogen bonds between their bases (A1.2). To copy the molecule, the cell pulls the strands apart. Each old strand then acts as a template: free nucleotides line up against its exposed bases, A opposite T and C opposite G, and are joined into a new strand. That is complementary base pairing, and nothing else fits.
So each new molecule, a daughter molecule, is made of one old strand and one new one. That is what semi-conservative means: half of each molecule is conserved from the one before.
Why is the copy so accurate? The pairing rule allows only one base opposite each base of the template. A new strand is therefore the exact complement of its template, and the complement of a complement is the original, so both daughter molecules carry the base sequence of the molecule that went in. Accurate is not the same as perfect: very rarely a wrong base is joined in, and chapter 10 shows how the enzyme catches it.
Example: How we know (beyond the IB guide’s statements) People once proposed two other patterns: both old strands staying together in one molecule (conservative), or old and new pieces mixed along every strand (dispersive). An experiment decided between the three. In 1958 Matthew Meselson and Franklin Stahl grew the bacterium E. coli for many generations on food whose nitrogen was the heavy isotope nitrogen-15, so all of its DNA was heavy. They moved the bacteria to food with ordinary nitrogen-14 and took samples after one and after two generations. Spun very fast in a dense salt solution, DNA settles as a band at the height that matches its density: heavy low, light high, hybrid in between. Each model predicts a different pattern, so the results could rule two of them out. Choose a model to see the tubes it predicts, then what they saw. lighthybridheavystartafter 1generationafter 2generationspredictedpredictedpredictedpredictedpredictedpredictedpredictedpredictedpredictedobservedobservedobservedthicker band, more DNA ConservativeSemi-conservativeDispersiveWhat they saw Generation 1 ruled out conservative. Generation 2 ruled out dispersive. Each tube spins DNA into bands by density. Pick a model, then compare it with what was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two strands of a double helix are held together by hydrogen bonds between their bases (A1.2). To copy the molecule, the cell pulls the strands apart. Each old strand then acts as a template: free nucleotides line up against its exposed bases, A opposite T and C opposite G, and are joined into a new strand. That is complementary base pairing, and nothing else fits.
So each new molecule, a daughter molecule, is made of one old strand and one new one. That is what semi-conservative means: half of each molecule is conserved from the one before.
Why is the copy so accurate? The pairing rule allows only one base opposite each base of the template. A new strand is therefore the exact complement of its template, and the complement of a complement is the original, so both daughter molecules carry the base sequence of the molecule that went in. Accurate is not the same as perfect: very rarely a wrong base is joined in, and chapter 10 shows how the enzyme catches it.
Example: How we know (beyond the IB guide’s statements) People once proposed two other patterns: both old strands staying together in one molecule (conservative), or old and new pieces mixed along every strand (dispersive). An experiment decided between the three. In 1958 Matthew Meselson and Franklin Stahl grew the bacterium E. coli for many generations on food whose nitrogen was the heavy isotope nitrogen-15, so all of its DNA was heavy. They moved the bacteria to food with ordinary nitrogen-14 and took samples after one and after two generations. Spun very fast in a dense salt solution, DNA settles as a band at the height that matches its density: heavy low, light high, hybrid in between. Each model predicts a different pattern, so the results could rule two of them out. Choose a model to see the tubes it predicts, then what they saw. lighthybridheavystartafter 1generationafter 2generationspredictedpredictedpredictedpredictedpredictedpredictedpredictedpredictedpredictedobservedobservedobservedthicker band, more DNA ConservativeSemi-conservativeDispersiveWhat they saw Generation 1 ruled out conservative. Generation 2 ruled out dispersive. Each tube spins DNA into bands by density. Pick a model, then compare it with what was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two strands of a double helix are held together by hydrogen bonds between their bases (A1.2). To copy the molecule, the cell pulls the strands apart. Each old strand then acts as a template: free nucleotides line up against its exposed bases, A opposite T and C opposite G, and are joined into a new strand. That is complementary base pairing, and nothing else fits.
So each new molecule, a daughter molecule, is made of one old strand and one new one. That is what semi-conservative means: half of each molecule is conserved from the one before.
Why is the copy so accurate? The pairing rule allows only one base opposite each base of the template. A new strand is therefore the exact complement of its template, and the complement of a complement is the original, so both daughter molecules carry the base sequence of the molecule that went in. Accurate is not the same as perfect: very rarely a wrong base is joined in, and chapter 10 shows how the enzyme catches it.
Example: How we know (beyond the IB guide’s statements) People once proposed two other patterns: both old strands staying together in one molecule (conservative), or old and new pieces mixed along every strand (dispersive). An experiment decided between the three. In 1958 Matthew Meselson and Franklin Stahl grew the bacterium E. coli for many generations on food whose nitrogen was the heavy isotope nitrogen-15, so all of its DNA was heavy. They moved the bacteria to food with ordinary nitrogen-14 and took samples after one and after two generations. Spun very fast in a dense salt solution, DNA settles as a band at the height that matches its density: heavy low, light high, hybrid in between. Each model predicts a different pattern, so the results could rule two of them out. Choose a model to see the tubes it predicts, then what they saw. lighthybridheavystartafter 1generationafter 2generationspredictedpredictedpredictedpredictedpredictedpredictedpredictedpredictedpredictedobservedobservedobservedthicker band, more DNA ConservativeSemi-conservativeDispersiveWhat they saw Generation 1 ruled out conservative. Generation 2 ruled out dispersive. Each tube spins DNA into bands by density. Pick a model, then compare it with what was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two strands of a double helix are held together by hydrogen bonds between their bases (A1.2). To copy the molecule, the cell pulls the strands apart. Each old strand then acts as a template: free nucleotides line up against its exposed bases, A opposite T and C opposite G, and are joined into a new strand. That is complementary base pairing, and nothing else fits.
So each new molecule, a daughter molecule, is made of one old strand and one new one. That is what semi-conservative means: half of each molecule is conserved from the one before.
Why is the copy so accurate? The pairing rule allows only one base opposite each base of the template. A new strand is therefore the exact complement of its template, and the complement of a complement is the original, so both daughter molecules carry the base sequence of the molecule that went in. Accurate is not the same as perfect: very rarely a wrong base is joined in, and chapter 10 shows how the enzyme catches it.
Example: How we know (beyond the IB guide’s statements) People once proposed two other patterns: both old strands staying together in one molecule (conservative), or old and new pieces mixed along every strand (dispersive). An experiment decided between the three. In 1958 Matthew Meselson and Franklin Stahl grew the bacterium E. coli for many generations on food whose nitrogen was the heavy isotope nitrogen-15, so all of its DNA was heavy. They moved the bacteria to food with ordinary nitrogen-14 and took samples after one and after two generations. Spun very fast in a dense salt solution, DNA settles as a band at the height that matches its density: heavy low, light high, hybrid in between. Each model predicts a different pattern, so the results could rule two of them out. Choose a model to see the tubes it predicts, then what they saw. lighthybridheavystartafter 1generationafter 2generationspredictedpredictedpredictedpredictedpredictedpredictedpredictedpredictedpredictedobservedobservedobservedthicker band, more DNA ConservativeSemi-conservativeDispersiveWhat they saw Generation 1 ruled out conservative. Generation 2 ruled out dispersive. Each tube spins DNA into bands by density. Pick a model, then compare it with what was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two strands of a double helix are held together by hydrogen bonds between their bases (A1.2). To copy the molecule, the cell pulls the strands apart. Each old strand then acts as a template: free nucleotides line up against its exposed bases, A opposite T and C opposite G, and are joined into a new strand. That is complementary base pairing, and nothing else fits.
So each new molecule, a daughter molecule, is made of one old strand and one new one. That is what semi-conservative means: half of each molecule is conserved from the one before.
Why is the copy so accurate? The pairing rule allows only one base opposite each base of the template. A new strand is therefore the exact complement of its template, and the complement of a complement is the original, so both daughter molecules carry the base sequence of the molecule that went in. Accurate is not the same as perfect: very rarely a wrong base is joined in, and chapter 10 shows how the enzyme catches it.
Example: How we know (beyond the IB guide’s statements) People once proposed two other patterns: both old strands staying together in one molecule (conservative), or old and new pieces mixed along every strand (dispersive). An experiment decided between the three. In 1958 Matthew Meselson and Franklin Stahl grew the bacterium E. coli for many generations on food whose nitrogen was the heavy isotope nitrogen-15, so all of its DNA was heavy. They moved the bacteria to food with ordinary nitrogen-14 and took samples after one and after two generations. Spun very fast in a dense salt solution, DNA settles as a band at the height that matches its density: heavy low, light high, hybrid in between. Each model predicts a different pattern, so the results could rule two of them out. Choose a model to see the tubes it predicts, then what they saw. lighthybridheavystartafter 1generationafter 2generationspredictedpredictedpredictedpredictedpredictedpredictedpredictedpredictedpredictedobservedobservedobservedthicker band, more DNA ConservativeSemi-conservativeDispersiveWhat they saw Generation 1 ruled out conservative. Generation 2 ruled out dispersive. Each tube spins DNA into bands by density. Pick a model, then compare it with what was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Answer: C. Two. The original’s two strands are never broken up or thrown away: each stays whole and ends up in one molecule, paired with a new partner. The other two molecules are made entirely of new strands. Every round after that, the two old strands are still in just two molecules, however many copies there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26 of 60: One old strand, one new (12 min).
The plan: Chapter 2: the predict box first (four molecules, how many hold an old strand), then chapter 2’s figure step by step. Then the How we know box: show chapter 2’s Meselson and Stahl states, and students predict each model’s tubes on mini whiteboards before each state is shown (Predict the tubes, below).
The activity: Predict the tubes. With chapter 2’s Meselson and Stahl figure on the board, pairs draw the three tubes that each model predicts before its state is shown. Then they draw the tubes that were observed and say which generation ruled out which model.
Needs: mini whiteboards.
The time: 12 minutes, minutes 14 to 26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Unzip, then build (14 min).
The plan: Chapter 3’s figure: tap helicase and DNA polymerase. Then Run the fork’s standard level rounds in pairs (chapter 3’s game): compare each pair’s speed with the real polymerase’s.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Unzip, then build (14 min).
The plan: Chapter 3’s figure: tap helicase and DNA polymerase. Then Run the fork’s standard level rounds in pairs (chapter 3’s game): compare each pair’s speed with the real polymerase’s.
Copying is two jobs, and a different enzyme does each. First the helix has to open, because inside it every base is already paired and tucked away. Then a new strand has to be built against each old one.
Helicase is the unzipper. It moves along the double helix, unwinding it and breaking the hydrogen bonds between the base pairs, so that the two strands part. The point where the helix is opening is the replication fork. Only hydrogen bonds break. The covalent bonds along each strand stay whole, so each template keeps its sequence.
DNA polymerase is the builder. Free nucleotides drift in the nucleus, or in the cytoplasm of a bacterium. One whose base pairs with an exposed base on the template is joined to the end of the new strand by a covalent bond in the sugar and phosphate backbone. DNA polymerase only joins a nucleotide that pairs correctly, which is why the copy is accurate. It adds whole nucleotides, already made: it does not make bases.
Each template strand has its own DNA polymerase. The strands run in opposite directions, so the two enzymes work in opposite directions, and that makes the two new strands very different: chapter 8 explains how.
That answers the first guiding question. New DNA is made by unzipping the old and building a complementary strand on each half. Next, do it yourself: Run the fork.
Parts of the figure:
An old strand of the parent molecule. Where the helix has opened, it is a template for a new strand.
An old strand of the parent molecule. Where the helix has opened, it is a template for a new strand.
Hydrogen bonds hold the base pairs together. They are weak one by one, so they can be broken without harm.
A new strand, complementary to its template.
A new strand, complementary to its template.
Exposed bases. Only one kind of nucleotide can pair with each.
Exposed bases. Only one kind of nucleotide can pair with each.
A free nucleotide: a phosphate, deoxyribose and one of four bases, waiting to pair.
A free nucleotide: a phosphate, deoxyribose and one of four bases, waiting to pair.
DNA polymerase joins each new nucleotide to the strand it is building, after its base has paired with the template.
DNA polymerase joins each new nucleotide to the strand it is building, after its base has paired with the template.
Helicase unwinds the helix and pulls the base pairs apart, breaking only the hydrogen bonds that held them. Each strand stays whole.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Unzip, then build (14 min).
The plan: Chapter 3’s figure: tap helicase and DNA polymerase. Then Run the fork’s standard level rounds in pairs (chapter 3’s game): compare each pair’s speed with the real polymerase’s.
Copying is two jobs, and a different enzyme does each. First the helix has to open, because inside it every base is already paired and tucked away. Then a new strand has to be built against each old one.
Helicase is the unzipper. It moves along the double helix, unwinding it and breaking the hydrogen bonds between the base pairs, so that the two strands part. The point where the helix is opening is the replication fork. Only hydrogen bonds break. The covalent bonds along each strand stay whole, so each template keeps its sequence.
DNA polymerase is the builder. Free nucleotides drift in the nucleus, or in the cytoplasm of a bacterium. One whose base pairs with an exposed base on the template is joined to the end of the new strand by a covalent bond in the sugar and phosphate backbone. DNA polymerase only joins a nucleotide that pairs correctly, which is why the copy is accurate. It adds whole nucleotides, already made: it does not make bases.
Each template strand has its own DNA polymerase. The strands run in opposite directions, so the two enzymes work in opposite directions, and that makes the two new strands very different: chapter 8 explains how.
That answers the first guiding question. New DNA is made by unzipping the old and building a complementary strand on each half. Next, do it yourself: Run the fork.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Unzip, then build (14 min).
The plan: Chapter 3’s figure: tap helicase and DNA polymerase. Then Run the fork’s standard level rounds in pairs (chapter 3’s game): compare each pair’s speed with the real polymerase’s.
Copying is two jobs, and a different enzyme does each. First the helix has to open, because inside it every base is already paired and tucked away. Then a new strand has to be built against each old one.
Helicase is the unzipper. It moves along the double helix, unwinding it and breaking the hydrogen bonds between the base pairs, so that the two strands part. The point where the helix is opening is the replication fork. Only hydrogen bonds break. The covalent bonds along each strand stay whole, so each template keeps its sequence.
DNA polymerase is the builder. Free nucleotides drift in the nucleus, or in the cytoplasm of a bacterium. One whose base pairs with an exposed base on the template is joined to the end of the new strand by a covalent bond in the sugar and phosphate backbone. DNA polymerase only joins a nucleotide that pairs correctly, which is why the copy is accurate. It adds whole nucleotides, already made: it does not make bases.
Each template strand has its own DNA polymerase. The strands run in opposite directions, so the two enzymes work in opposite directions, and that makes the two new strands very different: chapter 8 explains how.
That answers the first guiding question. New DNA is made by unzipping the old and building a complementary strand on each half. Next, do it yourself: Run the fork.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Unzip, then build (14 min).
The plan: Chapter 3’s figure: tap helicase and DNA polymerase. Then Run the fork’s standard level rounds in pairs (chapter 3’s game): compare each pair’s speed with the real polymerase’s.
Copying is two jobs, and a different enzyme does each. First the helix has to open, because inside it every base is already paired and tucked away. Then a new strand has to be built against each old one.
Helicase is the unzipper. It moves along the double helix, unwinding it and breaking the hydrogen bonds between the base pairs, so that the two strands part. The point where the helix is opening is the replication fork. Only hydrogen bonds break. The covalent bonds along each strand stay whole, so each template keeps its sequence.
DNA polymerase is the builder. Free nucleotides drift in the nucleus, or in the cytoplasm of a bacterium. One whose base pairs with an exposed base on the template is joined to the end of the new strand by a covalent bond in the sugar and phosphate backbone. DNA polymerase only joins a nucleotide that pairs correctly, which is why the copy is accurate. It adds whole nucleotides, already made: it does not make bases.
Each template strand has its own DNA polymerase. The strands run in opposite directions, so the two enzymes work in opposite directions, and that makes the two new strands very different: chapter 8 explains how.
That answers the first guiding question. New DNA is made by unzipping the old and building a complementary strand on each half. Next, do it yourself: Run the fork.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Unzip, then build (14 min).
The plan: Chapter 3’s figure: tap helicase and DNA polymerase. Then Run the fork’s standard level rounds in pairs (chapter 3’s game): compare each pair’s speed with the real polymerase’s.
Copying is two jobs, and a different enzyme does each. First the helix has to open, because inside it every base is already paired and tucked away. Then a new strand has to be built against each old one.
Helicase is the unzipper. It moves along the double helix, unwinding it and breaking the hydrogen bonds between the base pairs, so that the two strands part. The point where the helix is opening is the replication fork. Only hydrogen bonds break. The covalent bonds along each strand stay whole, so each template keeps its sequence.
DNA polymerase is the builder. Free nucleotides drift in the nucleus, or in the cytoplasm of a bacterium. One whose base pairs with an exposed base on the template is joined to the end of the new strand by a covalent bond in the sugar and phosphate backbone. DNA polymerase only joins a nucleotide that pairs correctly, which is why the copy is accurate. It adds whole nucleotides, already made: it does not make bases.
Each template strand has its own DNA polymerase. The strands run in opposite directions, so the two enzymes work in opposite directions, and that makes the two new strands very different: chapter 8 explains how.
That answers the first guiding question. New DNA is made by unzipping the old and building a complementary strand on each half. Next, do it yourself: Run the fork.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Unzip, then build (14 min).
The plan: Chapter 3’s figure: tap helicase and DNA polymerase. Then Run the fork’s standard level rounds in pairs (chapter 3’s game): compare each pair’s speed with the real polymerase’s.
Copying is two jobs, and a different enzyme does each. First the helix has to open, because inside it every base is already paired and tucked away. Then a new strand has to be built against each old one.
Helicase is the unzipper. It moves along the double helix, unwinding it and breaking the hydrogen bonds between the base pairs, so that the two strands part. The point where the helix is opening is the replication fork. Only hydrogen bonds break. The covalent bonds along each strand stay whole, so each template keeps its sequence.
DNA polymerase is the builder. Free nucleotides drift in the nucleus, or in the cytoplasm of a bacterium. One whose base pairs with an exposed base on the template is joined to the end of the new strand by a covalent bond in the sugar and phosphate backbone. DNA polymerase only joins a nucleotide that pairs correctly, which is why the copy is accurate. It adds whole nucleotides, already made: it does not make bases.
Each template strand has its own DNA polymerase. The strands run in opposite directions, so the two enzymes work in opposite directions, and that makes the two new strands very different: chapter 8 explains how.
That answers the first guiding question. New DNA is made by unzipping the old and building a complementary strand on each half. Next, do it yourself: Run the fork.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Unzip, then build (14 min).
The plan: Chapter 3’s figure: tap helicase and DNA polymerase. Then Run the fork’s standard level rounds in pairs (chapter 3’s game): compare each pair’s speed with the real polymerase’s.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Unzip, then build (14 min).
The plan: Chapter 3’s figure: tap helicase and DNA polymerase. Then Run the fork’s standard level rounds in pairs (chapter 3’s game): compare each pair’s speed with the real polymerase’s.
Answer: A. It stops. DNA polymerase can only pair new nucleotides with bases it can reach, and in the double helix every base is already paired and tucked inside. No unzipping, no templates, no copying.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40 of 60: Unzip, then build (14 min).
The plan: Chapter 3’s figure: tap helicase and DNA polymerase. Then Run the fork’s standard level rounds in pairs (chapter 3’s game): compare each pair’s speed with the real polymerase’s.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54 of 60: Improve the answer (14 min).
The plan: Students mark a weak eight-mark answer about copying a skin cell’s DNA against the points the class has agreed from chapters 1 to 3, then rewrite it (Improve the answer, below).
The activity: Improve the answer. The question: “A skin cell is about to divide. Explain how it makes two identical copies of each of its DNA molecules. (8 marks)” Give students this weak answer: “The DNA comes apart into two halves. Each half picks up new bases that match it. An enzyme sticks them together. You end up with two lots of DNA that are the same because the bases match up.”Students mark it against the points the class agrees from chapters 1 to 3: helicase named, hydrogen bonds broken, strands as templates, free nucleotides (not “bases”), complementary pairing, DNA polymerase joining nucleotides, semi-conservative explained, two identical molecules, and why (growth, repair, reproduction). Then they rewrite it. Tips to draw out: begin by saying what replication is, name each enzyme and give its job in the same sentence, write “nucleotides” where the weak answer says “bases”, and reach for the exact term (“semi-conservative”, “complementary”, “hydrogen bonds”) rather than an everyday phrase that circles it.
Needs: the answer printed or on the board.
The time: 14 minutes, minutes 40 to 54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“Explain why DNA replication is described as semi-conservative, using the words template and complementary.” Homework: the Meselson and Stahl doodle (below).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“Explain why DNA replication is described as semi-conservative, using the words template and complementary.” Homework: the Meselson and Stahl doodle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“Explain why DNA replication is described as semi-conservative, using the words template and complementary.” Homework: the Meselson and Stahl doodle (below).
The activity: Meselson and Stahl doodle. Homework after lesson 1, in the summary doodle style: three small doodles and eight keywords that fit on one sticky note, telling the story of the experiment. A small prize for the best.
Needs: sticky notes and pens.
The time: 6 minutes, minutes 54 to 60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https://www.biologybybradford.com/exam-maker/sit?topics=D1.1&amp;level=SL&amp;paper=quiz&amp;marks=15&amp;src=ep
The guide: https://www.biologybybradford.com/guides/ib-biology-d1-1-dna-replication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D1.1  ·  DNA replication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2.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hyperlink" Target="https://www.biologybybradford.com/exam-maker/sit?topics=D1.1&amp;level=SL&amp;paper=quiz&amp;marks=15&amp;src=ep" TargetMode="External"/><Relationship Id="rId2" Type="http://schemas.openxmlformats.org/officeDocument/2006/relationships/hyperlink" Target="https://www.biologybybradford.com/guides/ib-biology-d1-1-dna-replication" TargetMode="External"/><Relationship Id="rId3" Type="http://schemas.openxmlformats.org/officeDocument/2006/relationships/hyperlink" Target="https://www.biologybybradford.com/guides/ib-biology-d1-1-dna-replication#copies" TargetMode="External"/><Relationship Id="rId4" Type="http://schemas.openxmlformats.org/officeDocument/2006/relationships/hyperlink" Target="https://www.biologybybradford.com/guides/ib-biology-d1-1-dna-replication#semi-conservative" TargetMode="External"/><Relationship Id="rId5" Type="http://schemas.openxmlformats.org/officeDocument/2006/relationships/hyperlink" Target="https://www.biologybybradford.com/guides/ib-biology-d1-1-dna-replication#enzymes" TargetMode="External"/><Relationship Id="rId6" Type="http://schemas.openxmlformats.org/officeDocument/2006/relationships/hyperlink" Target="https://www.biologybybradford.com/tools/tarsia?topics=ib:D1.1&amp;level=HL" TargetMode="External"/><Relationship Id="rId7" Type="http://schemas.openxmlformats.org/officeDocument/2006/relationships/hyperlink" Target="https://www.biologybybradford.com/tools/dominos?topics=ib:D1.1&amp;level=HL" TargetMode="External"/><Relationship Id="rId8" Type="http://schemas.openxmlformats.org/officeDocument/2006/relationships/hyperlink" Target="https://www.biologybybradford.com/tools/picture-reveal?topics=ib:D1.1&amp;level=HL" TargetMode="External"/><Relationship Id="rId9" Type="http://schemas.openxmlformats.org/officeDocument/2006/relationships/hyperlink" Target="https://www.biologybybradford.com/tools/pub-quiz?topics=ib:D1.1&amp;level=HL" TargetMode="External"/><Relationship Id="rId10" Type="http://schemas.openxmlformats.org/officeDocument/2006/relationships/hyperlink" Target="https://www.biologybybradford.com/escape-rooms?bank=ib:D1.1&amp;level=HL#bank" TargetMode="External"/><Relationship Id="rId11" Type="http://schemas.openxmlformats.org/officeDocument/2006/relationships/hyperlink" Target="https://www.biologybybradford.com/mcqs/ib-biology-topic-d-1-1-dna-replication" TargetMode="External"/><Relationship Id="rId12" Type="http://schemas.openxmlformats.org/officeDocument/2006/relationships/hyperlink" Target="https://www.biologybybradford.com/tools/revision-maps/d1-1-dna-replication" TargetMode="External"/><Relationship Id="rId13" Type="http://schemas.openxmlformats.org/officeDocument/2006/relationships/hyperlink" Target="https://www.biologybybradford.com/exam-maker/ib/d1-1-dna-replication" TargetMode="External"/><Relationship Id="rId14" Type="http://schemas.openxmlformats.org/officeDocument/2006/relationships/hyperlink" Target="https://www.splycr.com/?set=732f7f7d-1575-5a5b-b45a-f8e408ba67f7" TargetMode="External"/><Relationship Id="rId15" Type="http://schemas.openxmlformats.org/officeDocument/2006/relationships/slideLayout" Target="../slideLayouts/slideLayout2.xml"/><Relationship Id="rId16"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4</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DNA replication</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Copying the code</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D1.1.1 to D1.1.3</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Why cells copy DNA, how the copy stays exact, and the two enzymes that do it</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 3</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cells copy their DNA, and why every copy must carry the same base sequence  (D1.1.1)</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what semi-conservative means, and how complementary base pairing makes copying accurate  (D1.1.2)</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Describe what helicase and DNA polymerase do at a replication fork  (D1.1.3)</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Draw it again</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sketch one nucleotide the IB way, then three nucleotides of one strand paired with their partners.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DRAWING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Draw it again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 and pens.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sketch one nucleotide the IB way: a circle for the phosphate, a pentagon for the sugar and a rectangle for the base. Then they draw three nucleotides of one strand paired with three of its partner, running the other way, A with T and C with G. They check against the drawings in A1.2.</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Why copy, and how many times?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 A copy for every new cell</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37764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D1.1.1 Exact copies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copy for every new cell</a:t>
            </a:r>
            <a:endParaRPr lang="en-US" sz="2800" dirty="0"/>
          </a:p>
        </p:txBody>
      </p:sp>
      <p:sp>
        <p:nvSpPr>
          <p:cNvPr id="5" name="Shape 3"/>
          <p:cNvSpPr/>
          <p:nvPr/>
        </p:nvSpPr>
        <p:spPr>
          <a:xfrm>
            <a:off x="2263568" y="1581912"/>
            <a:ext cx="7664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73296" y="1691640"/>
            <a:ext cx="7445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cell holds one copy of its DNA.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37764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D1.1.1 Exact copies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copy for every new cell</a:t>
            </a:r>
            <a:endParaRPr lang="en-US" sz="2800" dirty="0"/>
          </a:p>
        </p:txBody>
      </p:sp>
      <p:sp>
        <p:nvSpPr>
          <p:cNvPr id="5" name="Shape 3"/>
          <p:cNvSpPr/>
          <p:nvPr/>
        </p:nvSpPr>
        <p:spPr>
          <a:xfrm>
            <a:off x="2263568" y="1581912"/>
            <a:ext cx="7664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73296" y="1691640"/>
            <a:ext cx="7445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Before it divides, it copies it, so each new cell has a full set.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37764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D1.1.1 Exact copies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copy for every new cell</a:t>
            </a:r>
            <a:endParaRPr lang="en-US" sz="2800" dirty="0"/>
          </a:p>
        </p:txBody>
      </p:sp>
      <p:sp>
        <p:nvSpPr>
          <p:cNvPr id="5" name="Shape 3"/>
          <p:cNvSpPr/>
          <p:nvPr/>
        </p:nvSpPr>
        <p:spPr>
          <a:xfrm>
            <a:off x="2263568" y="1581912"/>
            <a:ext cx="7664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73296" y="1691640"/>
            <a:ext cx="7445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Cells divide to reproduce, to grow and to replace what is lost.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37764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D1.1.1 Exact copies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copy for every new cell</a:t>
            </a:r>
            <a:endParaRPr lang="en-US" sz="2800" dirty="0"/>
          </a:p>
        </p:txBody>
      </p:sp>
      <p:sp>
        <p:nvSpPr>
          <p:cNvPr id="5" name="Shape 3"/>
          <p:cNvSpPr/>
          <p:nvPr/>
        </p:nvSpPr>
        <p:spPr>
          <a:xfrm>
            <a:off x="2263568" y="1581912"/>
            <a:ext cx="7664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373296" y="1691640"/>
            <a:ext cx="7445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Every one of your cells came from one by division.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37764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D1.1.1 Exact copies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copy for every new cell</a:t>
            </a:r>
            <a:endParaRPr lang="en-US" sz="2800" dirty="0"/>
          </a:p>
        </p:txBody>
      </p:sp>
      <p:sp>
        <p:nvSpPr>
          <p:cNvPr id="5" name="Shape 3"/>
          <p:cNvSpPr/>
          <p:nvPr/>
        </p:nvSpPr>
        <p:spPr>
          <a:xfrm>
            <a:off x="438912" y="2164560"/>
            <a:ext cx="6803136" cy="3534720"/>
          </a:xfrm>
          <a:prstGeom prst="roundRect">
            <a:avLst>
              <a:gd name="adj" fmla="val 310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274288"/>
            <a:ext cx="6583680" cy="331526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Reproduction. A bacterium splits in two, yeast buds and a strawberry plant sends out runners: asexual reproduction. Even the cells that become eggs and sperm come from cells that copied their DNA first.</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Growth. A fertilised egg becomes a body of about 30 trillion cells, every one made by division. This is growth.</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Tissue replacement. Skin, the lining of the gut and blood cells are replaced all the time, and a cut heals with new cells: tissue replacement.</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Replication is not the same as cell division. Replication copies the DNA; the cell divides afterwards. And the copy is of the whole molecule, not of one gene.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You began as one fertilised egg and now have about 30 trillion cells. If every cell divided in step, about how many rounds of copying and dividing would it take?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30 thousand</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45</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30 trillion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You began as one fertilised egg and now have about 30 trillion cells. If every cell divided in step, about how many rounds of copying and dividing would it take?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30 thousand</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45</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30 trillion</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About 45. Each round doubles the number of cells, so 45 rounds give 2⁴⁵, about 35 trillion. Real cells do not divide in step, and many die and are replaced, so your DNA has been copied far more times than that in all, and every one of those copies had to be exact. Doubling comes back in chapter 4, where it is the secret of PCR.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One old strand, one new</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2: One old strand, one new</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Data: Predict the tubes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D1.1.2 Semi-conservative replication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old strand, one new</a:t>
            </a:r>
            <a:endParaRPr lang="en-US" sz="2800" dirty="0"/>
          </a:p>
        </p:txBody>
      </p:sp>
      <p:sp>
        <p:nvSpPr>
          <p:cNvPr id="5" name="Shape 3"/>
          <p:cNvSpPr/>
          <p:nvPr/>
        </p:nvSpPr>
        <p:spPr>
          <a:xfrm>
            <a:off x="3415303" y="1581912"/>
            <a:ext cx="536108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25031" y="1691640"/>
            <a:ext cx="514163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Conservative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D1.1.2 Semi-conservative replication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old strand, one new</a:t>
            </a:r>
            <a:endParaRPr lang="en-US" sz="2800" dirty="0"/>
          </a:p>
        </p:txBody>
      </p:sp>
      <p:sp>
        <p:nvSpPr>
          <p:cNvPr id="5" name="Shape 3"/>
          <p:cNvSpPr/>
          <p:nvPr/>
        </p:nvSpPr>
        <p:spPr>
          <a:xfrm>
            <a:off x="3415303" y="1581912"/>
            <a:ext cx="536108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25031" y="1691640"/>
            <a:ext cx="514163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Semi-conservative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D1.1.2 Semi-conservative replication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old strand, one new</a:t>
            </a:r>
            <a:endParaRPr lang="en-US" sz="2800" dirty="0"/>
          </a:p>
        </p:txBody>
      </p:sp>
      <p:sp>
        <p:nvSpPr>
          <p:cNvPr id="5" name="Shape 3"/>
          <p:cNvSpPr/>
          <p:nvPr/>
        </p:nvSpPr>
        <p:spPr>
          <a:xfrm>
            <a:off x="3415303" y="1581912"/>
            <a:ext cx="536108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25031" y="1691640"/>
            <a:ext cx="514163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Dispersive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D1.1.2 Semi-conservative replication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old strand, one new</a:t>
            </a:r>
            <a:endParaRPr lang="en-US" sz="2800" dirty="0"/>
          </a:p>
        </p:txBody>
      </p:sp>
      <p:sp>
        <p:nvSpPr>
          <p:cNvPr id="5" name="Shape 3"/>
          <p:cNvSpPr/>
          <p:nvPr/>
        </p:nvSpPr>
        <p:spPr>
          <a:xfrm>
            <a:off x="3415303" y="1581912"/>
            <a:ext cx="536108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25031" y="1691640"/>
            <a:ext cx="514163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What they saw</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D1.1.2 Semi-conservative replication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old strand, one new</a:t>
            </a:r>
            <a:endParaRPr lang="en-US" sz="2800" dirty="0"/>
          </a:p>
        </p:txBody>
      </p:sp>
      <p:sp>
        <p:nvSpPr>
          <p:cNvPr id="5" name="Shape 3"/>
          <p:cNvSpPr/>
          <p:nvPr/>
        </p:nvSpPr>
        <p:spPr>
          <a:xfrm>
            <a:off x="721016" y="1627632"/>
            <a:ext cx="6238929"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830744" y="1737360"/>
            <a:ext cx="6019473"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old strand is a template for one new strand.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Base pairing, A with T and C with G, makes each new strand the complement of its template.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daughter molecule: one whole old strand and one whole new strand.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D1.1.2 Semi-conservative replication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old strand, one new</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molecule: two old strands.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D1.1.2 Semi-conservative replication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old strand, one new</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new partner is built along each strand: its template.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D1.1.2 Semi-conservative replication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old strand, one new</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new molecule keeps one old strand: semi-conservative.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D1.1.2 Semi-conservative replication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old strand, one new</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Copied again: every strand is a template.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D1.1.2 Semi-conservative replication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old strand, one new</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Count the old strands.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54864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D1.1.2 Semi-conservative replication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old strand, one new</a:t>
            </a:r>
            <a:endParaRPr lang="en-US" sz="2800" dirty="0"/>
          </a:p>
        </p:txBody>
      </p:sp>
      <p:sp>
        <p:nvSpPr>
          <p:cNvPr id="5" name="Shape 3"/>
          <p:cNvSpPr/>
          <p:nvPr/>
        </p:nvSpPr>
        <p:spPr>
          <a:xfrm>
            <a:off x="438912" y="1635474"/>
            <a:ext cx="6803136" cy="4592891"/>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02"/>
            <a:ext cx="6583680" cy="437343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old strand is a template for one new strand.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Base pairing, A with T and C with G, makes each new strand the complement of its template.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daughter molecule: one whole old strand and one whole new strand.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DNA molecule is copied, and then both copies are copied again. Of the four molecules, how many still contain a strand from the original?</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All four: each keeps some of the original</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None: the old strands get broken down after copying</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Two: each old strand sits in one molecule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DNA molecule is copied, and then both copies are copied again. Of the four molecules, how many still contain a strand from the original?</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All four: each keeps some of the original</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None: the old strands get broken down after copying</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Two: each old strand sits in one molecule</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Two. The original’s two strands are never broken up or thrown away: each stays whole and ends up in one molecule, paired with a new partner. The other two molecules are made entirely of new strands. Every round after that, the two old strands are still in just two molecules, however many copies there are.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Semi-conservative does not mean each new strand is half old and half new. Every strand is entirely old or entirely new; it is the molecule that is half and half.</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26</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Predict the tubes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With chapter 2’s Meselson and Stahl figure on the board, pairs draw the three tubes that each model predicts before its state is shown. Then they draw the tubes that were observed and say which generation ruled out which model.</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Unzip, then build</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3: Unzip, then build</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D1.1.3 Helicase and DNA polymerase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Unzip, then build</a:t>
            </a:r>
            <a:endParaRPr lang="en-US" sz="2800" dirty="0"/>
          </a:p>
        </p:txBody>
      </p:sp>
      <p:sp>
        <p:nvSpPr>
          <p:cNvPr id="5" name="Shape 3"/>
          <p:cNvSpPr/>
          <p:nvPr/>
        </p:nvSpPr>
        <p:spPr>
          <a:xfrm>
            <a:off x="1367370" y="1627632"/>
            <a:ext cx="4946221"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477098" y="1737360"/>
            <a:ext cx="4726765"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Helicase unwinds the helix and breaks the hydrogen bonds between bases.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DNA polymerase joins free nucleotides into a new strand, matched to the template by base pairing.</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One polymerase works on each template strand.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D1.1.3 Helicase and DNA polymerase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Unzip, then build</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molecule: two old strands.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D1.1.3 Helicase and DNA polymerase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Unzip, then build</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Helicase unwinds the helix and breaks the hydrogen bonds.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D1.1.3 Helicase and DNA polymerase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Unzip, then build</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DNA polymerase joins nucleotides that pair with each exposed base.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D1.1.3 Helicase and DNA polymerase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Unzip, then build</a:t>
            </a:r>
            <a:endParaRPr lang="en-US" sz="2800" dirty="0"/>
          </a:p>
        </p:txBody>
      </p:sp>
      <p:sp>
        <p:nvSpPr>
          <p:cNvPr id="5" name="Shape 3"/>
          <p:cNvSpPr/>
          <p:nvPr/>
        </p:nvSpPr>
        <p:spPr>
          <a:xfrm>
            <a:off x="3361792" y="1581912"/>
            <a:ext cx="546811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520" y="1691640"/>
            <a:ext cx="524865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molecules, each with one old strand and one new.</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D1.1.3 Helicase and DNA polymerase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Unzip, then build</a:t>
            </a:r>
            <a:endParaRPr lang="en-US" sz="2800" dirty="0"/>
          </a:p>
        </p:txBody>
      </p:sp>
      <p:sp>
        <p:nvSpPr>
          <p:cNvPr id="5" name="Shape 3"/>
          <p:cNvSpPr/>
          <p:nvPr/>
        </p:nvSpPr>
        <p:spPr>
          <a:xfrm>
            <a:off x="658368" y="1627632"/>
            <a:ext cx="636422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96" y="1737360"/>
            <a:ext cx="614476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Helicase unwinds the helix and breaks the hydrogen bonds between bases.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DNA polymerase joins free nucleotides into a new strand, matched to the template by base pairing.</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One polymerase works on each template strand.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drug stops helicase but leaves DNA polymerase working. What happens to replication?</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stops: polymerase needs single strands to read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carries on, only more slowly than before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Polymerase copies the double strand without opening it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drug stops helicase but leaves DNA polymerase working. What happens to replication?</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stops: polymerase needs single strands to read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carries on, only more slowly than before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Polymerase copies the double strand without opening it</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It stops. DNA polymerase can only pair new nucleotides with bases it can reach, and in the double helix every base is already paired and tucked inside. No unzipping, no templates, no copying.</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Helicase breaks the hydrogen bonds between the bases, not the bonds between sugar and phosphate. And DNA polymerase does not “make bases”: it joins whole nucleotides, already made, into the new strand.</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54</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Improve the answer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answer printed or on the board.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400" dirty="0">
                <a:solidFill>
                  <a:srgbClr val="1A3A2A"/>
                </a:solidFill>
                <a:latin typeface="Arial" pitchFamily="34" charset="0"/>
                <a:ea typeface="Arial" pitchFamily="34" charset="-122"/>
                <a:cs typeface="Arial" pitchFamily="34" charset="-120"/>
              </a:rPr>
              <a:t>The question: “A skin cell is about to divide. Explain how it makes two identical copies of each of its DNA molecules. (8 marks)” Give students this weak answer: “The DNA comes apart into two halves. Each half picks up new bases that match it. An enzyme sticks them together. You end up with two lots of DNA that are the same because the bases match up.”Students mark it against the points the class agrees from chapters 1 to 3: helicase named, hydrogen bonds broken, strands as templates, free nucleotides (not “bases”), complementary pairing, DNA polymerase joining nucleotides, semi-conservative explained, two identical molecules, and why (growth, repair, reproduction). Then they rewrite it. Tips to draw out: begin by saying what replication is, name each enzyme and give its job in the same sentence, write “nucleotides” where the weak answer says “bases”, and reach for the exact term (“semi-conservative”, “complementary”, “hydrogen bonds”) rather than an everyday phrase that circles it.</a:t>
            </a:r>
            <a:endParaRPr lang="en-US" sz="1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cells copy their DNA, and why every copy must carry the same base sequence  (D1.1.1)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what semi-conservative means, and how complementary base pairing makes copying accurate  (D1.1.2)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what helicase and DNA polymerase do at a replication fork  (D1.1.3)</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“Explain why DNA replication is described as semi-conservative, using the words template and complementary.”</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DOODLE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Meselson and Stahl doodle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Sticky notes and pens.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Homework after lesson 1, in the summary doodle style: three small doodles and eight keywords that fit on one sticky note, telling the story of the experiment. A small prize for the best.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D1.1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A copy for every new cell</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One old strand, one new</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3 Unzip, then build</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D1.1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DNA Replication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D1.1 DNA replication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D1.1 DNA Replication</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D1.1 DNA replication, lesson 1: Copying the code</dc:title>
  <dc:subject>PptxGenJS Presentation</dc:subject>
  <dc:creator>Biology by Bradford</dc:creator>
  <cp:lastModifiedBy>Biology by Bradford</cp:lastModifiedBy>
  <cp:revision>1</cp:revision>
  <dcterms:created xsi:type="dcterms:W3CDTF">2026-10-20T04:51:18Z</dcterms:created>
  <dcterms:modified xsi:type="dcterms:W3CDTF">2026-10-20T04:51:18Z</dcterms:modified>
</cp:coreProperties>
</file>