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D1.2, Protein synthesis. Lesson 1 of 6: Copying a gene, 60 minutes.
The plan, minute by minute (each slide's footer says where you are):
0 to 6 min (6)  Do now: The kitchen
6 to 18 min (12)  Transcription step by step
18 to 28 min (10)  One gene, read again
28 to 40 min (12)  Stepping stones
40 to 52 min (12)  Improve this answer
52 to 60 min (8)  Exit
What students get wrong:
Helicase unwinds DNA for transcription. RNA polymerase does it in transcription; helicase is replication's.
The mRNA is a copy of the template strand. It is complementary to the template and matches the coding strand, with U for T.
A pairs with T in transcription. A on the template pairs with U in the RNA.
Transcription uses up the gene. The template is read, not changed, and can be read again.
Different cells have different genes. Same genes, different ones transcribed.
Stretch and support:
Support: cut the figures' captions into cards to put in order, use the dotted key terms as a glossary, and give a codon table with the reading path printed on it (row, column, line).
Support: use the mnemonics (Apples Under umbrellas; Same, Swapped, Stopped) as starters.
The lesson plan to print: https://www.biologybybradford.com/guides/downloads/ib-biology-d1-2-protein-synthesis-lesson-1-plan.pdf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The kitchen (6 min).
The plan: Students match eight kitchen cards to eight cell cards (activity 1 below), then spend one minute on where the comparison breaks.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The kitchen (6 min).
The plan: Students match eight kitchen cards to eight cell cards (activity 1 below), then spend one minute on where the comparison breaks.
The activity: The kitchen. Eight kitchen cards (the recipe book, one recipe, the photocopier, the photocopy, the cook, the kitchen hands, the ingredients, the dish) to match with eight cell cards (the genome, a gene, RNA polymerase, mRNA, the ribosome, tRNAs, amino acids, the polypeptide). Then ask: where does it break? Push for these. A photocopy is identical, but mRNA pairs with the template and so matches the coding strand. A cook reads the whole recipe, but a ribosome reads three letters at a time. Recipes are not switched on and off.
Needs: two sets of cards for each pair, printed.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gene is a stretch of DNA whose base sequence codes for a polypeptide. Proteins are not built where the DNA is kept, so the cell first makes a working copy of the gene in RNA. Making RNA with a DNA template is transcription, and the RNA that carries a gene's message to the ribosomes is messenger RNA (mRNA). In a eukaryotic cell this happens in the nucleus; in a prokaryote, in the cytoplasm.
One enzyme does the whole job. RNA polymerase binds at the start of a gene and parts the two DNA strands over a short stretch (it needs no helicase: that enzyme unzips DNA when the whole molecule is copied, in D1.1). Free RNA nucleotides pair with the exposed bases of one strand only, the template strand. The other strand is the coding strand, because the RNA ends up with its sequence. (You may meet them called antisense and sense.) The enzyme joins each new nucleotide to the last with a covalent bond, moves on, and lets go at the end of the gene.
Complementary base pairing chooses every RNA base. A on the template takes uracil (U), T takes A, C takes G and G takes C. The pairs are held by hydrogen bonds: weak enough to form and break as the enzyme passes, but specific, because only the right base fits. That is how the sequence is copied exactly. Behind the enzyme the RNA peels away and the DNA strands pair up again.
Which way the RNA grows is chapter 8, and how the enzyme finds the start of a gene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gene is a stretch of DNA whose base sequence codes for a polypeptide. Proteins are not built where the DNA is kept, so the cell first makes a working copy of the gene in RNA. Making RNA with a DNA template is transcription, and the RNA that carries a gene's message to the ribosomes is messenger RNA (mRNA). In a eukaryotic cell this happens in the nucleus; in a prokaryote, in the cytoplasm.
One enzyme does the whole job. RNA polymerase binds at the start of a gene and parts the two DNA strands over a short stretch (it needs no helicase: that enzyme unzips DNA when the whole molecule is copied, in D1.1). Free RNA nucleotides pair with the exposed bases of one strand only, the template strand. The other strand is the coding strand, because the RNA ends up with its sequence. (You may meet them called antisense and sense.) The enzyme joins each new nucleotide to the last with a covalent bond, moves on, and lets go at the end of the gene.
Complementary base pairing chooses every RNA base. A on the template takes uracil (U), T takes A, C takes G and G takes C. The pairs are held by hydrogen bonds: weak enough to form and break as the enzyme passes, but specific, because only the right base fits. That is how the sequence is copied exactly. Behind the enzyme the RNA peels away and the DNA strands pair up again.
Which way the RNA grows is chapter 8, and how the enzyme finds the start of a gene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gene is a stretch of DNA whose base sequence codes for a polypeptide. Proteins are not built where the DNA is kept, so the cell first makes a working copy of the gene in RNA. Making RNA with a DNA template is transcription, and the RNA that carries a gene's message to the ribosomes is messenger RNA (mRNA). In a eukaryotic cell this happens in the nucleus; in a prokaryote, in the cytoplasm.
One enzyme does the whole job. RNA polymerase binds at the start of a gene and parts the two DNA strands over a short stretch (it needs no helicase: that enzyme unzips DNA when the whole molecule is copied, in D1.1). Free RNA nucleotides pair with the exposed bases of one strand only, the template strand. The other strand is the coding strand, because the RNA ends up with its sequence. (You may meet them called antisense and sense.) The enzyme joins each new nucleotide to the last with a covalent bond, moves on, and lets go at the end of the gene.
Complementary base pairing chooses every RNA base. A on the template takes uracil (U), T takes A, C takes G and G takes C. The pairs are held by hydrogen bonds: weak enough to form and break as the enzyme passes, but specific, because only the right base fits. That is how the sequence is copied exactly. Behind the enzyme the RNA peels away and the DNA strands pair up again.
Which way the RNA grows is chapter 8, and how the enzyme finds the start of a gene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gene is a stretch of DNA whose base sequence codes for a polypeptide. Proteins are not built where the DNA is kept, so the cell first makes a working copy of the gene in RNA. Making RNA with a DNA template is transcription, and the RNA that carries a gene's message to the ribosomes is messenger RNA (mRNA). In a eukaryotic cell this happens in the nucleus; in a prokaryote, in the cytoplasm.
One enzyme does the whole job. RNA polymerase binds at the start of a gene and parts the two DNA strands over a short stretch (it needs no helicase: that enzyme unzips DNA when the whole molecule is copied, in D1.1). Free RNA nucleotides pair with the exposed bases of one strand only, the template strand. The other strand is the coding strand, because the RNA ends up with its sequence. (You may meet them called antisense and sense.) The enzyme joins each new nucleotide to the last with a covalent bond, moves on, and lets go at the end of the gene.
Complementary base pairing chooses every RNA base. A on the template takes uracil (U), T takes A, C takes G and G takes C. The pairs are held by hydrogen bonds: weak enough to form and break as the enzyme passes, but specific, because only the right base fits. That is how the sequence is copied exactly. Behind the enzyme the RNA peels away and the DNA strands pair up again.
Which way the RNA grows is chapter 8, and how the enzyme finds the start of a gene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gene is a stretch of DNA whose base sequence codes for a polypeptide. Proteins are not built where the DNA is kept, so the cell first makes a working copy of the gene in RNA. Making RNA with a DNA template is transcription, and the RNA that carries a gene's message to the ribosomes is messenger RNA (mRNA). In a eukaryotic cell this happens in the nucleus; in a prokaryote, in the cytoplasm.
One enzyme does the whole job. RNA polymerase binds at the start of a gene and parts the two DNA strands over a short stretch (it needs no helicase: that enzyme unzips DNA when the whole molecule is copied, in D1.1). Free RNA nucleotides pair with the exposed bases of one strand only, the template strand. The other strand is the coding strand, because the RNA ends up with its sequence. (You may meet them called antisense and sense.) The enzyme joins each new nucleotide to the last with a covalent bond, moves on, and lets go at the end of the gene.
Complementary base pairing chooses every RNA base. A on the template takes uracil (U), T takes A, C takes G and G takes C. The pairs are held by hydrogen bonds: weak enough to form and break as the enzyme passes, but specific, because only the right base fits. That is how the sequence is copied exactly. Behind the enzyme the RNA peels away and the DNA strands pair up again.
Which way the RNA grows is chapter 8, and how the enzyme finds the start of a gene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gene is a stretch of DNA whose base sequence codes for a polypeptide. Proteins are not built where the DNA is kept, so the cell first makes a working copy of the gene in RNA. Making RNA with a DNA template is transcription, and the RNA that carries a gene's message to the ribosomes is messenger RNA (mRNA). In a eukaryotic cell this happens in the nucleus; in a prokaryote, in the cytoplasm.
One enzyme does the whole job. RNA polymerase binds at the start of a gene and parts the two DNA strands over a short stretch (it needs no helicase: that enzyme unzips DNA when the whole molecule is copied, in D1.1). Free RNA nucleotides pair with the exposed bases of one strand only, the template strand. The other strand is the coding strand, because the RNA ends up with its sequence. (You may meet them called antisense and sense.) The enzyme joins each new nucleotide to the last with a covalent bond, moves on, and lets go at the end of the gene.
Complementary base pairing chooses every RNA base. A on the template takes uracil (U), T takes A, C takes G and G takes C. The pairs are held by hydrogen bonds: weak enough to form and break as the enzyme passes, but specific, because only the right base fits. That is how the sequence is copied exactly. Behind the enzyme the RNA peels away and the DNA strands pair up again.
Which way the RNA grows is chapter 8, and how the enzyme finds the start of a gene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Apples: A on the template (pairs with U in the RNA)
Under: U in the RNA (uracil, where DNA has T)
Cars: C on the template (pairs with G in the RNA)
Garage: G on the template (pairs with C in the 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18 of 60: Transcription step by step (12 min).
The plan: Chapter 1's figure on the board, step by step, with students drawing each step on mini whiteboards. Then chapter 1's predict box by vote, and Apples Under umbrellas.
Answer: B. Each RNA base pairs with the template base opposite it: T takes A, A takes U, C takes G and G takes C. So T A C C T G gives A U G G A C. “A T G G A C” has the right pairs but uses T, which RNA never has (it is the coding strand, written as DNA). “U A C C U G” copies the template with U for T instead of pairing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
The animation "One gene, copied", paused at 5.9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
The animation "One gene, copied", paused at 11.0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
The animation "One gene, copied", paused at 16.6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Transcription reads the template; it does not use it up. The hydrogen bonds open for a moment and close again, the covalent backbone is never broken, and no base is changed. So one gene can be transcribed again and again, and every copy of its mRNA matches.
That matters most in somatic cells that never divide again. Most of the nerve cells in the outer layer of your brain are as old as you are, and heart muscle cells are replaced only very slowly, so the genes in each have to be read for decades. Their base sequences must be conserved: held without change for the whole life of the cell. DNA suits the job, with two strands, a strong backbone and a home in the nucleus.
Every somatic cell of one person has the same genome, yet no cell uses all of its genes. A gene is expressed when its information is used to make its product. That is gene expression, and it has two main steps: transcription copies the gene into mRNA, and translation (chapter 3) uses the mRNA to build a polypeptide. A gene that is being transcribed is switched on, and one that is not is switched off. The more often it is transcribed, the more mRNA, and the more of its protein, the cell makes. Some genes are switched on and off as conditions change. Which genes a cell transcribes is what makes it a particular kind of cell: a pancreatic beta cell transcribes the insulin gene and a skin cell does not, so each is specialised for its own job.
How a gene is switched on at its promoter is chapter 9.
The animation "One gene, copied", paused at 21.4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The video is transcription-e9217c.mp4, one loop of the animation in the guide. It plays in PowerPoint and Keynote. Google Slides does not play a video embedded in a .pptx: download transcription-e9217c.mp4 (https://www.biologybybradford.com/guides/downloads/scenes/transcription-e9217c.mp4), upload it to Google Drive, then Insert &gt; Video &gt; Google Drive.
In the guide the class can change it as it runs: https://www.biologybybradford.com/guides/ib-biology-d1-2-protein-synthesis#read-again
What it shows, in order:
1. RNA polymerase unzips a short stretch of the gene: the hydrogen bonds holding its bases together give way.
2. Free RNA nucleotides pair with the template by complementary base pairing, U opposite A.
3. Behind the enzyme the RNA peels off and the DNA closes up again.
4. The RNA has the coding strand’s sequence, with U in place of T. The template has not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18 to 28 of 60: One gene, read again (10 min).
The plan: The transcription film, One gene, copied, after chapter 2. Then chapter 2's switch figure: why does the beta cell copy the insulin gene and the skin cell not? Finish with chapter 2's predict box, the 60-year-old nerve cell.
Answer: C. Transcription only opens the hydrogen bonds for a moment; it never breaks the backbone or changes a base. So a template can be read thousands of times and stay the same, which is just as well in a cell that must last a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28 to 40 of 60: Stepping stones (12 min).
The plan: Six prompts build an explanation of transcription (activity below). Pairs say it aloud, then swap roles.
The activity: Stepping stones. Six stones on the floor or the board, each a prompt that starts a sentence: "RNA polymerase binds...", "It separates...", "Free RNA nucleotides...", "U pairs with...", "The enzyme joins...", "Behind it...". A student crosses the stones saying each sentence in full while a partner checks against chapter 1's captions, then they swap. Then do it again with the first words only.
Needs: six cards or six chalk circles.
The time: 12 minutes, minutes 28 to 40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40 to 52 of 60: Improve this answer (12 min).
The plan: A weak answer to "Outline how mRNA is made from a gene (5 marks)", marked and rewritten (activity below).
The activity: Improve this answer. This weak answer goes on the board: "Transcription makes RNA. The enzyme unzips the DNA and bases pair up, A with T and C with G. The RNA is a copy of the DNA. It then leaves." Students underline what earns credit and mark what is vague or wrong (A pairs with U in RNA; which strand; the enzyme's name; a copy of which strand; where), then write a 5-mark version. No markscheme is shown: the class builds the points from chapter 1.
Needs: the answer on the board or printed.
The time: 12 minutes, minutes 40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"Why can the same gene be read for 80 years without changing?" and "Where is a gene switched on or off?" One sentence each.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"Why can the same gene be read for 80 years without changing?" and "Where is a gene switched on or off?" One sentence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https://www.biologybybradford.com/exam-maker/sit?topics=D1.2&amp;level=SL&amp;paper=quiz&amp;marks=15&amp;src=ep
The guide: https://www.biologybybradford.com/guides/ib-biology-d1-2-protein-synthesis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D1.2  ·  Protein synthesis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video" Target="../media/media-25-1.mp4"/><Relationship Id="rId2" Type="http://schemas.microsoft.com/office/2007/relationships/media" Target="../media/media-25-1.mp4"/><Relationship Id="rId3" Type="http://schemas.openxmlformats.org/officeDocument/2006/relationships/image" Target="../media/image-25-3.png"/><Relationship Id="rId4" Type="http://schemas.openxmlformats.org/officeDocument/2006/relationships/slideLayout" Target="../slideLayouts/slideLayout2.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www.biologybybradford.com/exam-maker/sit?topics=D1.2&amp;level=SL&amp;paper=quiz&amp;marks=15&amp;src=ep" TargetMode="External"/><Relationship Id="rId2" Type="http://schemas.openxmlformats.org/officeDocument/2006/relationships/hyperlink" Target="https://www.biologybybradford.com/guides/ib-biology-d1-2-protein-synthesis" TargetMode="External"/><Relationship Id="rId3" Type="http://schemas.openxmlformats.org/officeDocument/2006/relationships/hyperlink" Target="https://www.biologybybradford.com/guides/ib-biology-d1-2-protein-synthesis#transcription" TargetMode="External"/><Relationship Id="rId4" Type="http://schemas.openxmlformats.org/officeDocument/2006/relationships/hyperlink" Target="https://www.biologybybradford.com/guides/ib-biology-d1-2-protein-synthesis#read-again" TargetMode="External"/><Relationship Id="rId5" Type="http://schemas.openxmlformats.org/officeDocument/2006/relationships/hyperlink" Target="https://www.biologybybradford.com/tools/tarsia?topics=ib:D1.2&amp;level=HL" TargetMode="External"/><Relationship Id="rId6" Type="http://schemas.openxmlformats.org/officeDocument/2006/relationships/hyperlink" Target="https://www.biologybybradford.com/tools/dominos?topics=ib:D1.2&amp;level=HL" TargetMode="External"/><Relationship Id="rId7" Type="http://schemas.openxmlformats.org/officeDocument/2006/relationships/hyperlink" Target="https://www.biologybybradford.com/tools/picture-reveal?topics=ib:D1.2&amp;level=HL" TargetMode="External"/><Relationship Id="rId8" Type="http://schemas.openxmlformats.org/officeDocument/2006/relationships/hyperlink" Target="https://www.biologybybradford.com/tools/pub-quiz?topics=ib:D1.2&amp;level=HL" TargetMode="External"/><Relationship Id="rId9" Type="http://schemas.openxmlformats.org/officeDocument/2006/relationships/hyperlink" Target="https://www.biologybybradford.com/escape-rooms?bank=ib:D1.2&amp;level=HL#bank" TargetMode="External"/><Relationship Id="rId10" Type="http://schemas.openxmlformats.org/officeDocument/2006/relationships/hyperlink" Target="https://www.biologybybradford.com/mcqs/ib-biology-topic-d-1-2-protein-synthesis" TargetMode="External"/><Relationship Id="rId11" Type="http://schemas.openxmlformats.org/officeDocument/2006/relationships/hyperlink" Target="https://www.biologybybradford.com/tools/revision-maps/d1-2-protein-synthesis" TargetMode="External"/><Relationship Id="rId12" Type="http://schemas.openxmlformats.org/officeDocument/2006/relationships/hyperlink" Target="https://www.biologybybradford.com/exam-maker/ib/d1-2-protein-synthesis" TargetMode="External"/><Relationship Id="rId13" Type="http://schemas.openxmlformats.org/officeDocument/2006/relationships/hyperlink" Target="https://www.splycr.com/?set=c5201069-60fa-5969-8321-492c75f6c0cf" TargetMode="External"/><Relationship Id="rId14" Type="http://schemas.openxmlformats.org/officeDocument/2006/relationships/slideLayout" Target="../slideLayouts/slideLayout2.xml"/><Relationship Id="rId15"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6</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 synthesis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Copying a gene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D1.2.1 to D1.2.4</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Transcription by RNA polymerase, complementary pairing, a template that never changes and genes switched on or off</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RNA polymerase uses one strand of a gene as a template, pairing U in the RNA with A on the template  (D1.2.1, D1.2.2)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a template can be read for a lifetime without changing, and why transcription is where a gene is switched on or off  (D1.2.3, D1.2.4)</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kitchen</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match eight kitchen cards to eight cell cards, then spend one minute on where the comparison breaks.</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MATCH</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kitchen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Two sets of cards for each pair, printed.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Eight kitchen cards (the recipe book, one recipe, the photocopier, the photocopy, the cook, the kitchen hands, the ingredients, the dish) to match with eight cell cards (the genome, a gene, RNA polymerase, mRNA, the ribosome, tRNAs, amino acids, the polypeptide). Then ask: where does it break? Push for these. A photocopy is identical, but mRNA pairs with the template and so matches the coding strand. A cook reads the whole recipe, but a ribosome reads three letters at a time. Recipes are not switched on and off.</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Transcription step by step</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 Copying a gene into RNA</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D1.2.1 D1.2.2 Transcription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Copying a gene into RNA</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gene: two strands of DNA, held by hydrogen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D1.2.1 D1.2.2 Transcription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Copying a gene into RNA</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RNA polymerase parts the strands.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D1.2.1 D1.2.2 Transcription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Copying a gene into RNA</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RNA nucleotides pair with the template strand: U opposite 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D1.2.1 D1.2.2 Transcription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Copying a gene into RNA</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enzyme joins them into a strand and moves on; the DNA closes behind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D1.2.1 D1.2.2 Transcription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Copying a gene into RNA</a:t>
            </a:r>
            <a:endParaRPr lang="en-US" sz="2800" dirty="0"/>
          </a:p>
        </p:txBody>
      </p:sp>
      <p:sp>
        <p:nvSpPr>
          <p:cNvPr id="5" name="Shape 3"/>
          <p:cNvSpPr/>
          <p:nvPr/>
        </p:nvSpPr>
        <p:spPr>
          <a:xfrm>
            <a:off x="3600331" y="1581912"/>
            <a:ext cx="499103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59" y="1691640"/>
            <a:ext cx="477157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RNA has the coding strand's sequence, with U in place of 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458114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D1.2.1 D1.2.2 Transcription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Copying a gene into RNA</a:t>
            </a:r>
            <a:endParaRPr lang="en-US" sz="2800" dirty="0"/>
          </a:p>
        </p:txBody>
      </p:sp>
      <p:sp>
        <p:nvSpPr>
          <p:cNvPr id="5" name="Shape 3"/>
          <p:cNvSpPr/>
          <p:nvPr/>
        </p:nvSpPr>
        <p:spPr>
          <a:xfrm>
            <a:off x="937634" y="1627632"/>
            <a:ext cx="580569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62" y="1737360"/>
            <a:ext cx="558623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RNA is complementary to the template, and has the same sequence as the coding strand, with U where DNA has 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Only the template is read. The coding strand takes no part.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base pairs with which in transcription</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Apples</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U</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Under</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Cars</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Garage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Which base pairs with which in transcription</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Apples</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A on the template</a:t>
            </a:r>
            <a:endParaRPr lang="en-US" sz="165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pairs with U in the RNA</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U</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Under</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U in the RNA</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uracil, where DNA has T</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Cars</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C on the template</a:t>
            </a:r>
            <a:endParaRPr lang="en-US" sz="165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pairs with G in the RNA</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Garage</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G on the template</a:t>
            </a:r>
            <a:endParaRPr lang="en-US" sz="165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pairs with C in the RNA</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RNA polymerase, not helicase, parts the DNA in transcription. And the RNA is not a copy of the template: it is complementary to it, and matches the coding strand (with U for 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gene's template strand reads T A C C T G. Which RNA does RNA polymerase make from 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 A C C U G</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U G G A C</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T G G A C</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gene's template strand reads T A C C T G. Which RNA does RNA polymerase make from 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 A C C U G</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U G G A C</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T G G A C</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Each RNA base pairs with the template base opposite it: T takes A, A takes U, C takes G and G takes C. So T A C C T G gives A U G G A C. “A T G G A C” has the right pairs but uses T, which RNA never has (it is the coding strand, written as DNA). “U A C C U G” copies the template with U for T instead of pairing with it.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One gene, read again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Then chapter 2's switch figure: why does the beta cell copy the insulin gene and the skin cell not?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3194153" y="1581912"/>
            <a:ext cx="58033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03881" y="1691640"/>
            <a:ext cx="55839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Pancreatic beta cell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3194153" y="1581912"/>
            <a:ext cx="58033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03881" y="1691640"/>
            <a:ext cx="55839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Developing red blood cell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3194153" y="1581912"/>
            <a:ext cx="580338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03881" y="1691640"/>
            <a:ext cx="558393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Skin cell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462108" y="1627632"/>
            <a:ext cx="675674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71836" y="1737360"/>
            <a:ext cx="653728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Transcription reads a template without changing it, so one gene gives many identical mRNAs.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Not all genes are expressed in a cell at one time, and transcription is where a gene is switched on or off.</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RNA polymerase unzips a short stretch of the gene: the hydrogen bonds holding its bases together give way.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RNA bases: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Free RNA nucleotides pair with the template by complementary base pairing, U opposite 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RNA bases: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Behind the enzyme the RNA peels off and the DNA closes up again.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RNA bases: 16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RNA has the coding strand’s sequence, with U in place of T. The template has not changed.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mRNA made: 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65928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D1.2.3 D1.2.4 Stable templates, gene expression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Read for a lifetime, read when needed</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55645" y="1600200"/>
            <a:ext cx="6080406"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7085" y="1691640"/>
            <a:ext cx="5897526"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gene, copied: click to play. It loops every 30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Different cells do not have different genes. They have the same genes and transcribe different ones.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nerve cell in your brain is 60 years old and has never divided. Its genes have been transcribed all that time. What has happened to their base sequences?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Used up at the first reading, then remade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Read many times, and a little worn down</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Read many times, and still the same</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18 to 28</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nerve cell in your brain is 60 years old and has never divided. Its genes have been transcribed all that time. What has happened to their base sequences?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Used up at the first reading, then remade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Read many times, and a little worn down</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Read many times, and still the same</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Transcription only opens the hydrogen bonds for a moment; it never breaks the backbone or changes a base. So a template can be read thousands of times and stay the same, which is just as well in a cell that must last a lifetime.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28 to 40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TALK</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Stepping stones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Six cards or six chalk circles.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Six stones on the floor or the board, each a prompt that starts a sentence: "RNA polymerase binds...", "It separates...", "Free RNA nucleotides...", "U pairs with...", "The enzyme joins...", "Behind it...". A student crosses the stones saying each sentence in full while a partner checks against chapter 1's captions, then they swap. Then do it again with the first words only.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40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Improve this answer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answer on the board or printed.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This weak answer goes on the board: "Transcription makes RNA. The enzyme unzips the DNA and bases pair up, A with T and C with G. The RNA is a copy of the DNA. It then leaves." Students underline what earns credit and mark what is vague or wrong (A pairs with U in RNA; which strand; the enzyme's name; a copy of which strand; where), then write a 5-mark version. No markscheme is shown: the class builds the points from chapter 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RNA polymerase uses one strand of a gene as a template, pairing U in the RNA with A on the template  (D1.2.1, D1.2.2)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a template can be read for a lifetime without changing, and why transcription is where a gene is switched on or off  (D1.2.3, D1.2.4)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can the same gene be read for 80 years without changing?" and "Where is a gene switched on or off?"</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One sentence each.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Copying a gene into RNA</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Read for a lifetime, read when needed</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Protein 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D1.2 Protein 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D1.2 Protein Synthesis (SL)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D1.2 Protein synthesis, lesson 1: Copying a gene</dc:title>
  <dc:subject>PptxGenJS Presentation</dc:subject>
  <dc:creator>Biology by Bradford</dc:creator>
  <cp:lastModifiedBy>Biology by Bradford</cp:lastModifiedBy>
  <cp:revision>1</cp:revision>
  <dcterms:created xsi:type="dcterms:W3CDTF">2026-10-20T08:33:46Z</dcterms:created>
  <dcterms:modified xsi:type="dcterms:W3CDTF">2026-10-20T08:33:46Z</dcterms:modified>
</cp:coreProperties>
</file>