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D1.2, Protein synthesis. Lesson 6 of 6: Finishing, recycling, and the whole factory (higher level), 60 minutes.
The plan, minute by minute (each slide's footer says where you are):
0 to 6 min (6)  Do now
6 to 18 min (12)  Pre-proinsulin to insulin
18 to 26 min (8)  Proteasomes
26 to 42 min (16)  The protein factory
42 to 54 min (12)  An extended question
54 to 60 min (6)  Exit
What students get wrong:
Proteasomes only remove faulty proteins. They also clear proteins no longer needed, and the amino acids are reused.
Insulin is made as two separate chains. One chain, cut twice.
Stretch and support:
Stretch: why might cells make insulin as a longer chain and cut it, rather than as two chains? (One gene, and one folding step that lines the disulfide bonds up correctly.)
Stretch: the ribosome and the proteasome in the Molecule of the Month pages of PDB-101 (RCSB), to see the real shapes.
Support: play the factory's "Let the cell do it" on the board before pairs try a round.
The lesson plan to print: https://www.biologybybradford.com/guides/downloads/ib-biology-d1-2-protein-synthesis-lesson-6-plan.pdf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(6 min).
The plan: "Is a polypeptide a protein?" A vote, then one reason each side.
Start a 6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Pre-proinsulin to insulin (12 min).
The plan: Chapter 12's step-through of the two stages, with its first predict box (59 amino acids).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Pre-proinsulin to insulin (12 min).
The plan: Chapter 12's step-through of the two stages, with its first predict box (59 amino acids).
Many polypeptides cannot work as they come off the ribosome. They are modified first, which is called post-translational modification: they are cut, folded and bonded, or given extra groups such as sugars or phosphates. Insulin is the guide's example, and it is made in two stages.
It starts as pre-proinsulin, 110 amino acids long, which begins with a signal peptide of 24 amino acids. The signal peptide sends the ribosome to the rough ER, so the chain is threaded into the ER as it is made. In stage 1, in the rough ER, the signal peptide is cut off, leaving proinsulin (86 amino acids). Proinsulin folds, and three disulfide bonds form: two join what will become the B chain to the A chain, and one lies within the A chain. In stage 2, in the Golgi apparatus and the vesicles that bud from it, enzymes cut out the middle section, the C-peptide, leaving insulin: an A chain of 21 amino acids and a B chain of 30, held together by two disulfide bonds. Insulin is stored in vesicles until it is released (what it does is D3.3).
Cells break proteins down as well. A proteasome is a barrel-shaped complex of proteins, in the cytoplasm and the nucleus, that hydrolyses the peptide bonds of a protein into short pieces, which other enzymes then split into single amino acids for the cell to use again in building new proteins. A protein is marked for breakdown with a small protein tag. Damaged and misfolded proteins carry one, and so do healthy proteins the cell no longer needs. A protein's life may be minutes or months.
The proteome is all the proteins a cell makes. Keeping it working needs constant breakdown and synthesis: broken proteins are cleared away, and the amount of each protein can change quickly when the cell needs something new. The protein factory after chapter 7 has orders for this chapter too, when the page is at higher level.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Pre-proinsulin to insulin (12 min).
The plan: Chapter 12's step-through of the two stages, with its first predict box (59 amino acids).
Many polypeptides cannot work as they come off the ribosome. They are modified first, which is called post-translational modification: they are cut, folded and bonded, or given extra groups such as sugars or phosphates. Insulin is the guide's example, and it is made in two stages.
It starts as pre-proinsulin, 110 amino acids long, which begins with a signal peptide of 24 amino acids. The signal peptide sends the ribosome to the rough ER, so the chain is threaded into the ER as it is made. In stage 1, in the rough ER, the signal peptide is cut off, leaving proinsulin (86 amino acids). Proinsulin folds, and three disulfide bonds form: two join what will become the B chain to the A chain, and one lies within the A chain. In stage 2, in the Golgi apparatus and the vesicles that bud from it, enzymes cut out the middle section, the C-peptide, leaving insulin: an A chain of 21 amino acids and a B chain of 30, held together by two disulfide bonds. Insulin is stored in vesicles until it is released (what it does is D3.3).
Cells break proteins down as well. A proteasome is a barrel-shaped complex of proteins, in the cytoplasm and the nucleus, that hydrolyses the peptide bonds of a protein into short pieces, which other enzymes then split into single amino acids for the cell to use again in building new proteins. A protein is marked for breakdown with a small protein tag. Damaged and misfolded proteins carry one, and so do healthy proteins the cell no longer needs. A protein's life may be minutes or months.
The proteome is all the proteins a cell makes. Keeping it working needs constant breakdown and synthesis: broken proteins are cleared away, and the amount of each protein can change quickly when the cell needs something new. The protein factory after chapter 7 has orders for this chapter too, when the page is at higher level.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Pre-proinsulin to insulin (12 min).
The plan: Chapter 12's step-through of the two stages, with its first predict box (59 amino acids).
Many polypeptides cannot work as they come off the ribosome. They are modified first, which is called post-translational modification: they are cut, folded and bonded, or given extra groups such as sugars or phosphates. Insulin is the guide's example, and it is made in two stages.
It starts as pre-proinsulin, 110 amino acids long, which begins with a signal peptide of 24 amino acids. The signal peptide sends the ribosome to the rough ER, so the chain is threaded into the ER as it is made. In stage 1, in the rough ER, the signal peptide is cut off, leaving proinsulin (86 amino acids). Proinsulin folds, and three disulfide bonds form: two join what will become the B chain to the A chain, and one lies within the A chain. In stage 2, in the Golgi apparatus and the vesicles that bud from it, enzymes cut out the middle section, the C-peptide, leaving insulin: an A chain of 21 amino acids and a B chain of 30, held together by two disulfide bonds. Insulin is stored in vesicles until it is released (what it does is D3.3).
Cells break proteins down as well. A proteasome is a barrel-shaped complex of proteins, in the cytoplasm and the nucleus, that hydrolyses the peptide bonds of a protein into short pieces, which other enzymes then split into single amino acids for the cell to use again in building new proteins. A protein is marked for breakdown with a small protein tag. Damaged and misfolded proteins carry one, and so do healthy proteins the cell no longer needs. A protein's life may be minutes or months.
The proteome is all the proteins a cell makes. Keeping it working needs constant breakdown and synthesis: broken proteins are cleared away, and the amount of each protein can change quickly when the cell needs something new. The protein factory after chapter 7 has orders for this chapter too, when the page is at higher level.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Pre-proinsulin to insulin (12 min).
The plan: Chapter 12's step-through of the two stages, with its first predict box (59 amino acids).
Many polypeptides cannot work as they come off the ribosome. They are modified first, which is called post-translational modification: they are cut, folded and bonded, or given extra groups such as sugars or phosphates. Insulin is the guide's example, and it is made in two stages.
It starts as pre-proinsulin, 110 amino acids long, which begins with a signal peptide of 24 amino acids. The signal peptide sends the ribosome to the rough ER, so the chain is threaded into the ER as it is made. In stage 1, in the rough ER, the signal peptide is cut off, leaving proinsulin (86 amino acids). Proinsulin folds, and three disulfide bonds form: two join what will become the B chain to the A chain, and one lies within the A chain. In stage 2, in the Golgi apparatus and the vesicles that bud from it, enzymes cut out the middle section, the C-peptide, leaving insulin: an A chain of 21 amino acids and a B chain of 30, held together by two disulfide bonds. Insulin is stored in vesicles until it is released (what it does is D3.3).
Cells break proteins down as well. A proteasome is a barrel-shaped complex of proteins, in the cytoplasm and the nucleus, that hydrolyses the peptide bonds of a protein into short pieces, which other enzymes then split into single amino acids for the cell to use again in building new proteins. A protein is marked for breakdown with a small protein tag. Damaged and misfolded proteins carry one, and so do healthy proteins the cell no longer needs. A protein's life may be minutes or months.
The proteome is all the proteins a cell makes. Keeping it working needs constant breakdown and synthesis: broken proteins are cleared away, and the amount of each protein can change quickly when the cell needs something new. The protein factory after chapter 7 has orders for this chapter too, when the page is at higher level.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Pre-proinsulin to insulin (12 min).
The plan: Chapter 12's step-through of the two stages, with its first predict box (59 amino acids).
Many polypeptides cannot work as they come off the ribosome. They are modified first, which is called post-translational modification: they are cut, folded and bonded, or given extra groups such as sugars or phosphates. Insulin is the guide's example, and it is made in two stages.
It starts as pre-proinsulin, 110 amino acids long, which begins with a signal peptide of 24 amino acids. The signal peptide sends the ribosome to the rough ER, so the chain is threaded into the ER as it is made. In stage 1, in the rough ER, the signal peptide is cut off, leaving proinsulin (86 amino acids). Proinsulin folds, and three disulfide bonds form: two join what will become the B chain to the A chain, and one lies within the A chain. In stage 2, in the Golgi apparatus and the vesicles that bud from it, enzymes cut out the middle section, the C-peptide, leaving insulin: an A chain of 21 amino acids and a B chain of 30, held together by two disulfide bonds. Insulin is stored in vesicles until it is released (what it does is D3.3).
Cells break proteins down as well. A proteasome is a barrel-shaped complex of proteins, in the cytoplasm and the nucleus, that hydrolyses the peptide bonds of a protein into short pieces, which other enzymes then split into single amino acids for the cell to use again in building new proteins. A protein is marked for breakdown with a small protein tag. Damaged and misfolded proteins carry one, and so do healthy proteins the cell no longer needs. A protein's life may be minutes or months.
The proteome is all the proteins a cell makes. Keeping it working needs constant breakdown and synthesis: broken proteins are cleared away, and the amount of each protein can change quickly when the cell needs something new. The protein factory after chapter 7 has orders for this chapter too, when the page is at higher level.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Pre-proinsulin to insulin (12 min).
The plan: Chapter 12's step-through of the two stages, with its first predict box (59 amino acids).
Many polypeptides cannot work as they come off the ribosome. They are modified first, which is called post-translational modification: they are cut, folded and bonded, or given extra groups such as sugars or phosphates. Insulin is the guide's example, and it is made in two stages.
It starts as pre-proinsulin, 110 amino acids long, which begins with a signal peptide of 24 amino acids. The signal peptide sends the ribosome to the rough ER, so the chain is threaded into the ER as it is made. In stage 1, in the rough ER, the signal peptide is cut off, leaving proinsulin (86 amino acids). Proinsulin folds, and three disulfide bonds form: two join what will become the B chain to the A chain, and one lies within the A chain. In stage 2, in the Golgi apparatus and the vesicles that bud from it, enzymes cut out the middle section, the C-peptide, leaving insulin: an A chain of 21 amino acids and a B chain of 30, held together by two disulfide bonds. Insulin is stored in vesicles until it is released (what it does is D3.3).
Cells break proteins down as well. A proteasome is a barrel-shaped complex of proteins, in the cytoplasm and the nucleus, that hydrolyses the peptide bonds of a protein into short pieces, which other enzymes then split into single amino acids for the cell to use again in building new proteins. A protein is marked for breakdown with a small protein tag. Damaged and misfolded proteins carry one, and so do healthy proteins the cell no longer needs. A protein's life may be minutes or months.
The proteome is all the proteins a cell makes. Keeping it working needs constant breakdown and synthesis: broken proteins are cleared away, and the amount of each protein can change quickly when the cell needs something new. The protein factory after chapter 7 has orders for this chapter too, when the page is at higher level.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Pre-proinsulin to insulin (12 min).
The plan: Chapter 12's step-through of the two stages, with its first predict box (59 amino acids).
Many polypeptides cannot work as they come off the ribosome. They are modified first, which is called post-translational modification: they are cut, folded and bonded, or given extra groups such as sugars or phosphates. Insulin is the guide's example, and it is made in two stages.
It starts as pre-proinsulin, 110 amino acids long, which begins with a signal peptide of 24 amino acids. The signal peptide sends the ribosome to the rough ER, so the chain is threaded into the ER as it is made. In stage 1, in the rough ER, the signal peptide is cut off, leaving proinsulin (86 amino acids). Proinsulin folds, and three disulfide bonds form: two join what will become the B chain to the A chain, and one lies within the A chain. In stage 2, in the Golgi apparatus and the vesicles that bud from it, enzymes cut out the middle section, the C-peptide, leaving insulin: an A chain of 21 amino acids and a B chain of 30, held together by two disulfide bonds. Insulin is stored in vesicles until it is released (what it does is D3.3).
Cells break proteins down as well. A proteasome is a barrel-shaped complex of proteins, in the cytoplasm and the nucleus, that hydrolyses the peptide bonds of a protein into short pieces, which other enzymes then split into single amino acids for the cell to use again in building new proteins. A protein is marked for breakdown with a small protein tag. Damaged and misfolded proteins carry one, and so do healthy proteins the cell no longer needs. A protein's life may be minutes or months.
The proteome is all the proteins a cell makes. Keeping it working needs constant breakdown and synthesis: broken proteins are cleared away, and the amount of each protein can change quickly when the cell needs something new. The protein factory after chapter 7 has orders for this chapter too, when the page is at higher level.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Pre-proinsulin to insulin (12 min).
The plan: Chapter 12's step-through of the two stages, with its first predict box (59 amino acids).
Many polypeptides cannot work as they come off the ribosome. They are modified first, which is called post-translational modification: they are cut, folded and bonded, or given extra groups such as sugars or phosphates. Insulin is the guide's example, and it is made in two stages.
It starts as pre-proinsulin, 110 amino acids long, which begins with a signal peptide of 24 amino acids. The signal peptide sends the ribosome to the rough ER, so the chain is threaded into the ER as it is made. In stage 1, in the rough ER, the signal peptide is cut off, leaving proinsulin (86 amino acids). Proinsulin folds, and three disulfide bonds form: two join what will become the B chain to the A chain, and one lies within the A chain. In stage 2, in the Golgi apparatus and the vesicles that bud from it, enzymes cut out the middle section, the C-peptide, leaving insulin: an A chain of 21 amino acids and a B chain of 30, held together by two disulfide bonds. Insulin is stored in vesicles until it is released (what it does is D3.3).
Cells break proteins down as well. A proteasome is a barrel-shaped complex of proteins, in the cytoplasm and the nucleus, that hydrolyses the peptide bonds of a protein into short pieces, which other enzymes then split into single amino acids for the cell to use again in building new proteins. A protein is marked for breakdown with a small protein tag. Damaged and misfolded proteins carry one, and so do healthy proteins the cell no longer needs. A protein's life may be minutes or months.
The proteome is all the proteins a cell makes. Keeping it working needs constant breakdown and synthesis: broken proteins are cleared away, and the amount of each protein can change quickly when the cell needs something new. The protein factory after chapter 7 has orders for this chapter too, when the page is at higher level.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Pre-proinsulin to insulin (12 min).
The plan: Chapter 12's step-through of the two stages, with its first predict box (59 amino acids).
Many polypeptides cannot work as they come off the ribosome. They are modified first, which is called post-translational modification: they are cut, folded and bonded, or given extra groups such as sugars or phosphates. Insulin is the guide's example, and it is made in two stages.
It starts as pre-proinsulin, 110 amino acids long, which begins with a signal peptide of 24 amino acids. The signal peptide sends the ribosome to the rough ER, so the chain is threaded into the ER as it is made. In stage 1, in the rough ER, the signal peptide is cut off, leaving proinsulin (86 amino acids). Proinsulin folds, and three disulfide bonds form: two join what will become the B chain to the A chain, and one lies within the A chain. In stage 2, in the Golgi apparatus and the vesicles that bud from it, enzymes cut out the middle section, the C-peptide, leaving insulin: an A chain of 21 amino acids and a B chain of 30, held together by two disulfide bonds. Insulin is stored in vesicles until it is released (what it does is D3.3).
Cells break proteins down as well. A proteasome is a barrel-shaped complex of proteins, in the cytoplasm and the nucleus, that hydrolyses the peptide bonds of a protein into short pieces, which other enzymes then split into single amino acids for the cell to use again in building new proteins. A protein is marked for breakdown with a small protein tag. Damaged and misfolded proteins carry one, and so do healthy proteins the cell no longer needs. A protein's life may be minutes or months.
The proteome is all the proteins a cell makes. Keeping it working needs constant breakdown and synthesis: broken proteins are cleared away, and the amount of each protein can change quickly when the cell needs something new. The protein factory after chapter 7 has orders for this chapter too, when the page is at higher level.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Pre-proinsulin to insulin (12 min).
The plan: Chapter 12's step-through of the two stages, with its first predict box (59 amino acids).
Many polypeptides cannot work as they come off the ribosome. They are modified first, which is called post-translational modification: they are cut, folded and bonded, or given extra groups such as sugars or phosphates. Insulin is the guide's example, and it is made in two stages.
It starts as pre-proinsulin, 110 amino acids long, which begins with a signal peptide of 24 amino acids. The signal peptide sends the ribosome to the rough ER, so the chain is threaded into the ER as it is made. In stage 1, in the rough ER, the signal peptide is cut off, leaving proinsulin (86 amino acids). Proinsulin folds, and three disulfide bonds form: two join what will become the B chain to the A chain, and one lies within the A chain. In stage 2, in the Golgi apparatus and the vesicles that bud from it, enzymes cut out the middle section, the C-peptide, leaving insulin: an A chain of 21 amino acids and a B chain of 30, held together by two disulfide bonds. Insulin is stored in vesicles until it is released (what it does is D3.3).
Cells break proteins down as well. A proteasome is a barrel-shaped complex of proteins, in the cytoplasm and the nucleus, that hydrolyses the peptide bonds of a protein into short pieces, which other enzymes then split into single amino acids for the cell to use again in building new proteins. A protein is marked for breakdown with a small protein tag. Damaged and misfolded proteins carry one, and so do healthy proteins the cell no longer needs. A protein's life may be minutes or months.
The proteome is all the proteins a cell makes. Keeping it working needs constant breakdown and synthesis: broken proteins are cleared away, and the amount of each protein can change quickly when the cell needs something new. The protein factory after chapter 7 has orders for this chapter too, when the page is at higher level.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Pre-proinsulin to insulin (12 min).
The plan: Chapter 12's step-through of the two stages, with its first predict box (59 amino acids).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Pre-proinsulin to insulin (12 min).
The plan: Chapter 12's step-through of the two stages, with its first predict box (59 amino acids).
Answer: B. 21 + 30 = 51 amino acids stay in insulin, so 110 − 51 = 59 are cut away: the signal peptide (24) in the ER, then the C-peptide (31) and four more at its ends in the Golgi vesicles. (51 is what is kept, and 80 is 110 − 30, forgetting the A chain.)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Pre-proinsulin to insulin (12 min).
The plan: Chapter 12's step-through of the two stages, with its first predict box (59 amino acids).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26 of 60: Proteasomes (8 min).
The plan: Chapter 12's proteasome figure and its second predict box (is it wasteful?), then the proteome in one sentence.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26 to 42 of 60: The protein factory (16 min).
The plan: In pairs, the higher level orders: rounds 6 to 10.
The activity: The protein factory. One device per pair. The standard level rounds are for lesson 3 and the higher level rounds for lesson 6; its record downloads as a CSV for a class comparison.
Needs: one device per pair.
The time: 16 minutes, minutes 26 to 42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42 to 54 of 60: An extended question (12 min).
The plan: A timed extended question on D1.2 from the exam maker (higher level), peer-marked against its markscheme.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54 to 60 of 60: Exit (6 min).
The plan: One sentence answering each guiding question.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54 to 60 of 60: Exit (6 min).
The plan: One sentence answering each guiding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https://www.biologybybradford.com/exam-maker/sit?topics=D1.2&amp;level=HL&amp;paper=quiz&amp;marks=15&amp;src=ep
The guide: https://www.biologybybradford.com/guides/ib-biology-d1-2-protein-synthesis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FF7EB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D1.2  ·  Protein synthesis  ·  Lesson 6 (HL)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hyperlink" Target="https://www.biologybybradford.com/exam-maker/sit?topics=D1.2&amp;level=HL&amp;paper=quiz&amp;marks=15&amp;src=ep" TargetMode="External"/><Relationship Id="rId2" Type="http://schemas.openxmlformats.org/officeDocument/2006/relationships/hyperlink" Target="https://www.biologybybradford.com/guides/ib-biology-d1-2-protein-synthesis" TargetMode="External"/><Relationship Id="rId3" Type="http://schemas.openxmlformats.org/officeDocument/2006/relationships/hyperlink" Target="https://www.biologybybradford.com/guides/ib-biology-d1-2-protein-synthesis#finishing" TargetMode="External"/><Relationship Id="rId4" Type="http://schemas.openxmlformats.org/officeDocument/2006/relationships/hyperlink" Target="https://www.biologybybradford.com/tools/tarsia?topics=ib:D1.2&amp;level=HL" TargetMode="External"/><Relationship Id="rId5" Type="http://schemas.openxmlformats.org/officeDocument/2006/relationships/hyperlink" Target="https://www.biologybybradford.com/tools/dominos?topics=ib:D1.2&amp;level=HL" TargetMode="External"/><Relationship Id="rId6" Type="http://schemas.openxmlformats.org/officeDocument/2006/relationships/hyperlink" Target="https://www.biologybybradford.com/tools/picture-reveal?topics=ib:D1.2&amp;level=HL" TargetMode="External"/><Relationship Id="rId7" Type="http://schemas.openxmlformats.org/officeDocument/2006/relationships/hyperlink" Target="https://www.biologybybradford.com/tools/pub-quiz?topics=ib:D1.2&amp;level=HL" TargetMode="External"/><Relationship Id="rId8" Type="http://schemas.openxmlformats.org/officeDocument/2006/relationships/hyperlink" Target="https://www.biologybybradford.com/escape-rooms?bank=ib:D1.2&amp;level=HL#bank" TargetMode="External"/><Relationship Id="rId9" Type="http://schemas.openxmlformats.org/officeDocument/2006/relationships/hyperlink" Target="https://www.biologybybradford.com/mcqs/ib-biology-topic-d-1-2-protein-synthesis-hl" TargetMode="External"/><Relationship Id="rId10" Type="http://schemas.openxmlformats.org/officeDocument/2006/relationships/hyperlink" Target="https://www.biologybybradford.com/mcqs/ib-biology-topic-d-1-2-protein-synthesis" TargetMode="External"/><Relationship Id="rId11" Type="http://schemas.openxmlformats.org/officeDocument/2006/relationships/hyperlink" Target="https://www.biologybybradford.com/tools/revision-maps/d1-2-protein-synthesis" TargetMode="External"/><Relationship Id="rId12" Type="http://schemas.openxmlformats.org/officeDocument/2006/relationships/hyperlink" Target="https://www.biologybybradford.com/exam-maker/ib/d1-2-protein-synthesis" TargetMode="External"/><Relationship Id="rId13" Type="http://schemas.openxmlformats.org/officeDocument/2006/relationships/hyperlink" Target="https://www.splycr.com/?set=c5201069-60fa-5969-8321-492c75f6c0cf" TargetMode="External"/><Relationship Id="rId14" Type="http://schemas.openxmlformats.org/officeDocument/2006/relationships/hyperlink" Target="https://www.splycr.com/?set=20200c5f-b082-510b-a026-41226ffb2253" TargetMode="External"/><Relationship Id="rId15" Type="http://schemas.openxmlformats.org/officeDocument/2006/relationships/slideLayout" Target="../slideLayouts/slideLayout2.xml"/><Relationship Id="rId16"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D1.2</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6 OF 6</a:t>
            </a:r>
            <a:endParaRPr lang="en-US" sz="1100" dirty="0"/>
          </a:p>
        </p:txBody>
      </p:sp>
      <p:sp>
        <p:nvSpPr>
          <p:cNvPr id="6" name="Text 4"/>
          <p:cNvSpPr/>
          <p:nvPr/>
        </p:nvSpPr>
        <p:spPr>
          <a:xfrm>
            <a:off x="4828032" y="64008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HL</a:t>
            </a:r>
            <a:endParaRPr lang="en-US" sz="1100" dirty="0"/>
          </a:p>
        </p:txBody>
      </p:sp>
      <p:sp>
        <p:nvSpPr>
          <p:cNvPr id="7" name="Text 5"/>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Protein synthesis</a:t>
            </a:r>
            <a:endParaRPr lang="en-US" sz="1800" dirty="0"/>
          </a:p>
        </p:txBody>
      </p:sp>
      <p:sp>
        <p:nvSpPr>
          <p:cNvPr id="8" name="Text 6"/>
          <p:cNvSpPr/>
          <p:nvPr/>
        </p:nvSpPr>
        <p:spPr>
          <a:xfrm>
            <a:off x="822960" y="1691640"/>
            <a:ext cx="5486400" cy="1737360"/>
          </a:xfrm>
          <a:prstGeom prst="rect">
            <a:avLst/>
          </a:prstGeom>
          <a:noFill/>
          <a:ln/>
        </p:spPr>
        <p:txBody>
          <a:bodyPr wrap="square" rtlCol="0" anchor="t">
            <a:normAutofit/>
          </a:bodyPr>
          <a:lstStyle/>
          <a:p>
            <a:pPr indent="0" marL="0">
              <a:buNone/>
            </a:pPr>
            <a:r>
              <a:rPr lang="en-US" sz="3600" b="1" dirty="0">
                <a:solidFill>
                  <a:srgbClr val="1A3A2A"/>
                </a:solidFill>
                <a:latin typeface="Arial" pitchFamily="34" charset="0"/>
                <a:ea typeface="Arial" pitchFamily="34" charset="-122"/>
                <a:cs typeface="Arial" pitchFamily="34" charset="-120"/>
              </a:rPr>
              <a:t>Finishing, recycling, and the whole factory</a:t>
            </a:r>
            <a:endParaRPr lang="en-US" sz="3600" dirty="0"/>
          </a:p>
        </p:txBody>
      </p:sp>
      <p:sp>
        <p:nvSpPr>
          <p:cNvPr id="9" name="Text 7"/>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D1.2.18, D1.2.19</a:t>
            </a:r>
            <a:endParaRPr lang="en-US" sz="1600" dirty="0"/>
          </a:p>
        </p:txBody>
      </p:sp>
      <p:sp>
        <p:nvSpPr>
          <p:cNvPr id="10" name="Text 8"/>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Pre-proinsulin to insulin, proteasomes and a working proteome, then the whole process in the protein factory</a:t>
            </a:r>
            <a:endParaRPr lang="en-US" sz="1700" dirty="0"/>
          </a:p>
        </p:txBody>
      </p:sp>
      <p:sp>
        <p:nvSpPr>
          <p:cNvPr id="11" name="Text 9"/>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 12</a:t>
            </a:r>
            <a:endParaRPr lang="en-US" sz="1300" dirty="0"/>
          </a:p>
        </p:txBody>
      </p:sp>
      <p:sp>
        <p:nvSpPr>
          <p:cNvPr id="12" name="Shape 10"/>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3" name="Text 11"/>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4" name="Text 12"/>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how pre-proinsulin becomes insulin, and why proteasomes keep breaking proteins down  (D1.2.18, D1.2.19)</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Do now</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"Is a polypeptide a protein?"</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6:00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Pre-proinsulin to insulin</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12: Finished, then recycled</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D1.2.18 D1.2.19 Modification and proteasomes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Finished, then recycled</a:t>
            </a:r>
            <a:endParaRPr lang="en-US" sz="2800" dirty="0"/>
          </a:p>
        </p:txBody>
      </p:sp>
      <p:sp>
        <p:nvSpPr>
          <p:cNvPr id="5" name="Shape 3"/>
          <p:cNvSpPr/>
          <p:nvPr/>
        </p:nvSpPr>
        <p:spPr>
          <a:xfrm>
            <a:off x="3387720" y="1581912"/>
            <a:ext cx="541625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97448" y="1691640"/>
            <a:ext cx="519680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Pre-proinsulin: a signal peptide sends it into the rough 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D1.2.18 D1.2.19 Modification and proteasomes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Finished, then recycled</a:t>
            </a:r>
            <a:endParaRPr lang="en-US" sz="2800" dirty="0"/>
          </a:p>
        </p:txBody>
      </p:sp>
      <p:sp>
        <p:nvSpPr>
          <p:cNvPr id="5" name="Shape 3"/>
          <p:cNvSpPr/>
          <p:nvPr/>
        </p:nvSpPr>
        <p:spPr>
          <a:xfrm>
            <a:off x="3387720" y="1581912"/>
            <a:ext cx="541625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97448" y="1691640"/>
            <a:ext cx="519680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Stage 1: the signal peptide is cut off, leaving proinsulin.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D1.2.18 D1.2.19 Modification and proteasomes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Finished, then recycled</a:t>
            </a:r>
            <a:endParaRPr lang="en-US" sz="2800" dirty="0"/>
          </a:p>
        </p:txBody>
      </p:sp>
      <p:sp>
        <p:nvSpPr>
          <p:cNvPr id="5" name="Shape 3"/>
          <p:cNvSpPr/>
          <p:nvPr/>
        </p:nvSpPr>
        <p:spPr>
          <a:xfrm>
            <a:off x="3387720" y="1581912"/>
            <a:ext cx="541625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97448" y="1691640"/>
            <a:ext cx="519680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Proinsulin folds and disulfide bonds form.</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D1.2.18 D1.2.19 Modification and proteasomes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Finished, then recycled</a:t>
            </a:r>
            <a:endParaRPr lang="en-US" sz="2800" dirty="0"/>
          </a:p>
        </p:txBody>
      </p:sp>
      <p:sp>
        <p:nvSpPr>
          <p:cNvPr id="5" name="Shape 3"/>
          <p:cNvSpPr/>
          <p:nvPr/>
        </p:nvSpPr>
        <p:spPr>
          <a:xfrm>
            <a:off x="3387720" y="1581912"/>
            <a:ext cx="541625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97448" y="1691640"/>
            <a:ext cx="519680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Stage 2: the C-peptide is cut out.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D1.2.18 D1.2.19 Modification and proteasomes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Finished, then recycled</a:t>
            </a:r>
            <a:endParaRPr lang="en-US" sz="2800" dirty="0"/>
          </a:p>
        </p:txBody>
      </p:sp>
      <p:sp>
        <p:nvSpPr>
          <p:cNvPr id="5" name="Shape 3"/>
          <p:cNvSpPr/>
          <p:nvPr/>
        </p:nvSpPr>
        <p:spPr>
          <a:xfrm>
            <a:off x="3387720" y="1581912"/>
            <a:ext cx="541625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97448" y="1691640"/>
            <a:ext cx="519680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Insulin: two chains held by disulfide bonds.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D1.2.18 D1.2.19 Modification and proteasomes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Finished, then recycled</a:t>
            </a:r>
            <a:endParaRPr lang="en-US" sz="2800" dirty="0"/>
          </a:p>
        </p:txBody>
      </p:sp>
      <p:sp>
        <p:nvSpPr>
          <p:cNvPr id="5" name="Shape 3"/>
          <p:cNvSpPr/>
          <p:nvPr/>
        </p:nvSpPr>
        <p:spPr>
          <a:xfrm>
            <a:off x="688723" y="1627632"/>
            <a:ext cx="6303514"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98451" y="1737360"/>
            <a:ext cx="6084058"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They are modified first, which is called post-translational modification: they are cut, folded and bonded, or given extra groups such as sugars or phosphates.</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It starts as pre-proinsulin, 110 amino acids long, which begins with a signal peptide of 24 amino acids.</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The signal peptide sends the ribosome to the rough ER, so the chain is threaded into the ER as it is made.</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In stage 1, in the rough ER, the signal peptide is cut off, leaving proinsulin (86 amino acids).</a:t>
            </a:r>
            <a:endParaRPr lang="en-US" sz="15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D1.2.18 D1.2.19 Modification and proteasomes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Finished, then recycled</a:t>
            </a:r>
            <a:endParaRPr lang="en-US" sz="2800" dirty="0"/>
          </a:p>
        </p:txBody>
      </p:sp>
      <p:sp>
        <p:nvSpPr>
          <p:cNvPr id="5" name="Shape 3"/>
          <p:cNvSpPr/>
          <p:nvPr/>
        </p:nvSpPr>
        <p:spPr>
          <a:xfrm>
            <a:off x="2664121" y="1581912"/>
            <a:ext cx="686345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773849" y="1691640"/>
            <a:ext cx="664399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tagged protein reaches a proteasome.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D1.2.18 D1.2.19 Modification and proteasomes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Finished, then recycled</a:t>
            </a:r>
            <a:endParaRPr lang="en-US" sz="2800" dirty="0"/>
          </a:p>
        </p:txBody>
      </p:sp>
      <p:sp>
        <p:nvSpPr>
          <p:cNvPr id="5" name="Shape 3"/>
          <p:cNvSpPr/>
          <p:nvPr/>
        </p:nvSpPr>
        <p:spPr>
          <a:xfrm>
            <a:off x="2664121" y="1581912"/>
            <a:ext cx="686345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773849" y="1691640"/>
            <a:ext cx="664399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Its peptide bonds are hydrolysed.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D1.2.18 D1.2.19 Modification and proteasomes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Finished, then recycled</a:t>
            </a:r>
            <a:endParaRPr lang="en-US" sz="2800" dirty="0"/>
          </a:p>
        </p:txBody>
      </p:sp>
      <p:sp>
        <p:nvSpPr>
          <p:cNvPr id="5" name="Shape 3"/>
          <p:cNvSpPr/>
          <p:nvPr/>
        </p:nvSpPr>
        <p:spPr>
          <a:xfrm>
            <a:off x="2664121" y="1581912"/>
            <a:ext cx="686345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773849" y="1691640"/>
            <a:ext cx="664399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amino acids are used again to build new proteins.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D1.2.18 D1.2.19 Modification and proteasomes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Finished, then recycled</a:t>
            </a:r>
            <a:endParaRPr lang="en-US" sz="2800" dirty="0"/>
          </a:p>
        </p:txBody>
      </p:sp>
      <p:sp>
        <p:nvSpPr>
          <p:cNvPr id="5" name="Shape 3"/>
          <p:cNvSpPr/>
          <p:nvPr/>
        </p:nvSpPr>
        <p:spPr>
          <a:xfrm>
            <a:off x="438912" y="1964690"/>
            <a:ext cx="6803136" cy="3934460"/>
          </a:xfrm>
          <a:prstGeom prst="roundRect">
            <a:avLst>
              <a:gd name="adj" fmla="val 2789"/>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074418"/>
            <a:ext cx="6583680" cy="3715004"/>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They are modified first, which is called post-translational modification: they are cut, folded and bonded, or given extra groups such as sugars or phosphates.</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It starts as pre-proinsulin, 110 amino acids long, which begins with a signal peptide of 24 amino acids.</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The signal peptide sends the ribosome to the rough ER, so the chain is threaded into the ER as it is made.</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In stage 1, in the rough ER, the signal peptide is cut off, leaving proinsulin (86 amino acids).</a:t>
            </a:r>
            <a:endParaRPr lang="en-US" sz="15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Insulin's two chains are 21 and 30 amino acids long, and pre-proinsulin is 110. How many amino acids are cut away in all?</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80</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59</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51</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Insulin's two chains are 21 and 30 amino acids long, and pre-proinsulin is 110. How many amino acids are cut away in all?</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80</a:t>
            </a:r>
            <a:endParaRPr lang="en-US" sz="1900" dirty="0"/>
          </a:p>
        </p:txBody>
      </p:sp>
      <p:sp>
        <p:nvSpPr>
          <p:cNvPr id="6" name="Text 4"/>
          <p:cNvSpPr/>
          <p:nvPr/>
        </p:nvSpPr>
        <p:spPr>
          <a:xfrm>
            <a:off x="731520" y="293014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59</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51</a:t>
            </a:r>
            <a:endParaRPr lang="en-US" sz="1900" dirty="0"/>
          </a:p>
        </p:txBody>
      </p:sp>
      <p:sp>
        <p:nvSpPr>
          <p:cNvPr id="8" name="Text 6"/>
          <p:cNvSpPr/>
          <p:nvPr/>
        </p:nvSpPr>
        <p:spPr>
          <a:xfrm>
            <a:off x="731520" y="4309872"/>
            <a:ext cx="10728655" cy="201777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21 + 30 = 51 amino acids stay in insulin, so 110 − 51 = 59 are cut away: the signal peptide (24) in the ER, then the C-peptide (31) and four more at its ends in the Golgi vesicles.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A polypeptide straight off the ribosome is not always a working protein. And proteasomes do not only destroy faulty proteins: they also clear healthy ones the cell no longer needs.</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26</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8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Proteasomes</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Chapter 12's proteasome figure and its second predict box (is it wasteful?), then the proteome in one sentence.</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26 to 42</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GAME</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16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The protein factory</a:t>
            </a:r>
            <a:endParaRPr lang="en-US" sz="3000" dirty="0"/>
          </a:p>
        </p:txBody>
      </p:sp>
      <p:sp>
        <p:nvSpPr>
          <p:cNvPr id="6" name="Text 4"/>
          <p:cNvSpPr/>
          <p:nvPr/>
        </p:nvSpPr>
        <p:spPr>
          <a:xfrm>
            <a:off x="548640" y="5608320"/>
            <a:ext cx="1109441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7" name="Text 5"/>
          <p:cNvSpPr/>
          <p:nvPr/>
        </p:nvSpPr>
        <p:spPr>
          <a:xfrm>
            <a:off x="548640" y="5882640"/>
            <a:ext cx="11094415"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One device per pair.</a:t>
            </a:r>
            <a:endParaRPr lang="en-US" sz="1500" dirty="0"/>
          </a:p>
        </p:txBody>
      </p:sp>
      <p:sp>
        <p:nvSpPr>
          <p:cNvPr id="8" name="Text 6"/>
          <p:cNvSpPr/>
          <p:nvPr/>
        </p:nvSpPr>
        <p:spPr>
          <a:xfrm>
            <a:off x="548640" y="1783080"/>
            <a:ext cx="1109441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9" name="Text 7"/>
          <p:cNvSpPr/>
          <p:nvPr/>
        </p:nvSpPr>
        <p:spPr>
          <a:xfrm>
            <a:off x="548640" y="2103120"/>
            <a:ext cx="11094415" cy="341376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One device per pair. The standard level rounds are for lesson 3 and the higher level rounds for lesson 6; its record downloads as a CSV for a class comparison.</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42 to 54</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5</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An extended question</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A timed extended question on D1.2 from the exam maker (higher level), peer-marked against its markscheme.</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54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pre-proinsulin becomes insulin, and why proteasomes keep breaking proteins down  (D1.2.18, D1.2.19)</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54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One sentence answering each guiding question.</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97536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D1.2 at higher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12 Finished, then recycled</a:t>
            </a:r>
            <a:endParaRPr lang="en-US" sz="1600" dirty="0"/>
          </a:p>
        </p:txBody>
      </p:sp>
      <p:sp>
        <p:nvSpPr>
          <p:cNvPr id="6" name="Text 4"/>
          <p:cNvSpPr/>
          <p:nvPr/>
        </p:nvSpPr>
        <p:spPr>
          <a:xfrm>
            <a:off x="548640"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D1.2,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D1.2,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D1.2</a:t>
            </a:r>
            <a:endParaRPr lang="en-US" sz="1300" dirty="0"/>
          </a:p>
        </p:txBody>
      </p:sp>
      <p:sp>
        <p:nvSpPr>
          <p:cNvPr id="8" name="Text 6"/>
          <p:cNvSpPr/>
          <p:nvPr/>
        </p:nvSpPr>
        <p:spPr>
          <a:xfrm>
            <a:off x="4338218"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D1.2</a:t>
            </a:r>
            <a:endParaRPr lang="en-US" sz="1100" dirty="0"/>
          </a:p>
        </p:txBody>
      </p:sp>
      <p:sp>
        <p:nvSpPr>
          <p:cNvPr id="9" name="Text 7"/>
          <p:cNvSpPr/>
          <p:nvPr/>
        </p:nvSpPr>
        <p:spPr>
          <a:xfrm>
            <a:off x="4338218"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Protein Synthesis (HL)</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Protein Synthesis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D1.2 Protein synthesis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D1.2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298704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489960"/>
            <a:ext cx="3515258" cy="263652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D1.2 Protein Synthesis (SL)</a:t>
            </a:r>
            <a:endParaRPr lang="en-US" sz="1300" dirty="0"/>
          </a:p>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D1.2 Protein Synthesis (HL)</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D1.2 Protein synthesis, lesson 6: Finishing, recycling, and the whole factory (HL)</dc:title>
  <dc:subject>PptxGenJS Presentation</dc:subject>
  <dc:creator>Biology by Bradford</dc:creator>
  <cp:lastModifiedBy>Biology by Bradford</cp:lastModifiedBy>
  <cp:revision>1</cp:revision>
  <dcterms:created xsi:type="dcterms:W3CDTF">2026-10-20T08:33:52Z</dcterms:created>
  <dcterms:modified xsi:type="dcterms:W3CDTF">2026-10-20T08:33:52Z</dcterms:modified>
</cp:coreProperties>
</file>