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D3.2, Inheritance. Lesson 7 of 8: Genes that travel together (higher level), 60 minutes.
The plan, minute by minute (each slide's footer says where you are):
0 to 6 min (6)  Do now
6 to 21 min (15)  Where are the genes?
21 to 33 min (12)  Linkage and the vertical line
33 to 50 min (17)  Crossing over by hand
50 to 60 min (10)  Counting recombinants
What students get wrong:
Recombinants are mutants. A recombinant has a new combination of existing alleles, made by crossing over, not a new allele.
Stretch and support:
Support: a pre-drawn chromosome pair with the loci marked, to colour in when crossing over.
Stretch: in the test cross above, what would the four classes look like if the recombinants were half of all the offspring? Close to 1 : 1 : 1 : 1, as if the genes were unlinked.
The lesson plan to print: https://www.biologybybradford.com/guides/downloads/ib-biology-d3-2-inheritance-lesson-7-plan.pdf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A chromosome carries many genes. If two genes sit on the same chromosome, will they be passed on together? Students write a one-line prediction and a reason.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21 of 60: Where are the genes? (15 min).
The plan: The gene database task below. Students look up two genes from the card, write each locus and polypeptide, and say whether the pair could assort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21 of 60: Where are the genes? (15 min).
The plan: The gene database task below. Students look up two genes from the card, write each locus and polypeptide, and say whether the pair could assort independently.
The activity: Crossing over with pipe cleaners. Pairs take two pipe cleaners (green and pink) with two beads on each, one near each end, to stand for the alleles of two genes. Twist the two cleaners together at one point and cut at the twist, then swap the cut ends. Read off the two new chromosomes. Which combinations are parental and which are recombinant? Do it once with the twist between the beads, once with it outside them. Repeat with beads close together and far apart, and tally how often the twist falls between them.
Needs: pipe cleaners in two colours, beads, scissors.
The time: 15 minutes, minutes 6 to 21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21 to 33 of 60: Linkage and the vertical line (12 min).
The plan: Chapter 14's figure. Students rewrite one genotype with the vertical line notation and name which alleles travel together. Then the predict box on the test cross.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21 to 33 of 60: Linkage and the vertical line (12 min).
The plan: Chapter 14's figure. Students rewrite one genotype with the vertical line notation and name which alleles travel together. Then the predict box on the test cross.
Independent assortment works only if the genes are on different chromosomes. A chromosome carries hundreds or thousands of genes, so most genes share a chromosome with others. Genes on the same chromosome are linked: they travel together in meiosis because they sit on the same piece of DNA.
A gene database lists each human gene with its locus (the chromosome and the position on it) and the polypeptide it codes for, so you can look pairs up. Try the genes for the beta chain of haemoglobin (HBB) and the alpha chain (HBA1 and HBA2): they sit on different chromosomes, so they assort independently. Then look at the genes next to HBB, such as HBD for the delta chain: they are close neighbours on the same chromosome, so they are linked. Your teacher will name a database.
Linked alleles are shown with a vertical line for each homologous chromosome and the alleles beside it: AB over ab means A and B are on one chromosome and a and b on its partner. With no crossing over, only two kinds of gamete form, AB and ab: the combinations that were already on the chromosomes, called parental types.
But chromosomes do swap pieces. In prophase I, homologous chromosomes pair up and non-sister chromatids can cross over. If a crossover falls between the two genes, some gametes get Ab or aB. A gamete, a genotype or a phenotype with a combination of alleles that differs from the combinations on the parent's chromosomes is a recombinant. The further apart two genes are, the more often a crossover falls between them, so the more recombinants. Genes far enough apart to give 50% recombinants behave as if unlinked.
The test cross shows this. Cross an AaBb individual with an aabb one. The aabb parent adds only ab, so each offspring's phenotype shows the gamete it got from the heterozygote. Unlinked genes give 1 : 1 : 1 : 1, half of them recombinants. Linked genes give two large parental classes and two small recombinant classes. The recombinant frequency is the recombinants divided by all the offspring. You can find recombinants in gametes, in the genotypes of offspring and in their phenotypes.
Try it yourself in the dry lab: choose unlinked genes or genes linked at different distances, set up a test cross and count the offspring. Or try the linked or not? mystery.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21 to 33 of 60: Linkage and the vertical line (12 min).
The plan: Chapter 14's figure. Students rewrite one genotype with the vertical line notation and name which alleles travel together. Then the predict box on the test cross.
Independent assortment works only if the genes are on different chromosomes. A chromosome carries hundreds or thousands of genes, so most genes share a chromosome with others. Genes on the same chromosome are linked: they travel together in meiosis because they sit on the same piece of DNA.
A gene database lists each human gene with its locus (the chromosome and the position on it) and the polypeptide it codes for, so you can look pairs up. Try the genes for the beta chain of haemoglobin (HBB) and the alpha chain (HBA1 and HBA2): they sit on different chromosomes, so they assort independently. Then look at the genes next to HBB, such as HBD for the delta chain: they are close neighbours on the same chromosome, so they are linked. Your teacher will name a database.
Linked alleles are shown with a vertical line for each homologous chromosome and the alleles beside it: AB over ab means A and B are on one chromosome and a and b on its partner. With no crossing over, only two kinds of gamete form, AB and ab: the combinations that were already on the chromosomes, called parental types.
But chromosomes do swap pieces. In prophase I, homologous chromosomes pair up and non-sister chromatids can cross over. If a crossover falls between the two genes, some gametes get Ab or aB. A gamete, a genotype or a phenotype with a combination of alleles that differs from the combinations on the parent's chromosomes is a recombinant. The further apart two genes are, the more often a crossover falls between them, so the more recombinants. Genes far enough apart to give 50% recombinants behave as if unlinked.
The test cross shows this. Cross an AaBb individual with an aabb one. The aabb parent adds only ab, so each offspring's phenotype shows the gamete it got from the heterozygote. Unlinked genes give 1 : 1 : 1 : 1, half of them recombinants. Linked genes give two large parental classes and two small recombinant classes. The recombinant frequency is the recombinants divided by all the offspring. You can find recombinants in gametes, in the genotypes of offspring and in their phenotypes.
Try it yourself in the dry lab: choose unlinked genes or genes linked at different distances, set up a test cross and count the offspring. Or try the linked or not? mystery.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21 to 33 of 60: Linkage and the vertical line (12 min).
The plan: Chapter 14's figure. Students rewrite one genotype with the vertical line notation and name which alleles travel together. Then the predict box on the test cross.
Independent assortment works only if the genes are on different chromosomes. A chromosome carries hundreds or thousands of genes, so most genes share a chromosome with others. Genes on the same chromosome are linked: they travel together in meiosis because they sit on the same piece of DNA.
A gene database lists each human gene with its locus (the chromosome and the position on it) and the polypeptide it codes for, so you can look pairs up. Try the genes for the beta chain of haemoglobin (HBB) and the alpha chain (HBA1 and HBA2): they sit on different chromosomes, so they assort independently. Then look at the genes next to HBB, such as HBD for the delta chain: they are close neighbours on the same chromosome, so they are linked. Your teacher will name a database.
Linked alleles are shown with a vertical line for each homologous chromosome and the alleles beside it: AB over ab means A and B are on one chromosome and a and b on its partner. With no crossing over, only two kinds of gamete form, AB and ab: the combinations that were already on the chromosomes, called parental types.
But chromosomes do swap pieces. In prophase I, homologous chromosomes pair up and non-sister chromatids can cross over. If a crossover falls between the two genes, some gametes get Ab or aB. A gamete, a genotype or a phenotype with a combination of alleles that differs from the combinations on the parent's chromosomes is a recombinant. The further apart two genes are, the more often a crossover falls between them, so the more recombinants. Genes far enough apart to give 50% recombinants behave as if unlinked.
The test cross shows this. Cross an AaBb individual with an aabb one. The aabb parent adds only ab, so each offspring's phenotype shows the gamete it got from the heterozygote. Unlinked genes give 1 : 1 : 1 : 1, half of them recombinants. Linked genes give two large parental classes and two small recombinant classes. The recombinant frequency is the recombinants divided by all the offspring. You can find recombinants in gametes, in the genotypes of offspring and in their phenotypes.
Try it yourself in the dry lab: choose unlinked genes or genes linked at different distances, set up a test cross and count the offspring. Or try the linked or not? mystery.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21 to 33 of 60: Linkage and the vertical line (12 min).
The plan: Chapter 14's figure. Students rewrite one genotype with the vertical line notation and name which alleles travel together. Then the predict box on the test cross.
Independent assortment works only if the genes are on different chromosomes. A chromosome carries hundreds or thousands of genes, so most genes share a chromosome with others. Genes on the same chromosome are linked: they travel together in meiosis because they sit on the same piece of DNA.
A gene database lists each human gene with its locus (the chromosome and the position on it) and the polypeptide it codes for, so you can look pairs up. Try the genes for the beta chain of haemoglobin (HBB) and the alpha chain (HBA1 and HBA2): they sit on different chromosomes, so they assort independently. Then look at the genes next to HBB, such as HBD for the delta chain: they are close neighbours on the same chromosome, so they are linked. Your teacher will name a database.
Linked alleles are shown with a vertical line for each homologous chromosome and the alleles beside it: AB over ab means A and B are on one chromosome and a and b on its partner. With no crossing over, only two kinds of gamete form, AB and ab: the combinations that were already on the chromosomes, called parental types.
But chromosomes do swap pieces. In prophase I, homologous chromosomes pair up and non-sister chromatids can cross over. If a crossover falls between the two genes, some gametes get Ab or aB. A gamete, a genotype or a phenotype with a combination of alleles that differs from the combinations on the parent's chromosomes is a recombinant. The further apart two genes are, the more often a crossover falls between them, so the more recombinants. Genes far enough apart to give 50% recombinants behave as if unlinked.
The test cross shows this. Cross an AaBb individual with an aabb one. The aabb parent adds only ab, so each offspring's phenotype shows the gamete it got from the heterozygote. Unlinked genes give 1 : 1 : 1 : 1, half of them recombinants. Linked genes give two large parental classes and two small recombinant classes. The recombinant frequency is the recombinants divided by all the offspring. You can find recombinants in gametes, in the genotypes of offspring and in their phenotypes.
Try it yourself in the dry lab: choose unlinked genes or genes linked at different distances, set up a test cross and count the offspring. Or try the linked or not? mystery.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21 to 33 of 60: Linkage and the vertical line (12 min).
The plan: Chapter 14's figure. Students rewrite one genotype with the vertical line notation and name which alleles travel together. Then the predict box on the test cross.
Independent assortment works only if the genes are on different chromosomes. A chromosome carries hundreds or thousands of genes, so most genes share a chromosome with others. Genes on the same chromosome are linked: they travel together in meiosis because they sit on the same piece of DNA.
A gene database lists each human gene with its locus (the chromosome and the position on it) and the polypeptide it codes for, so you can look pairs up. Try the genes for the beta chain of haemoglobin (HBB) and the alpha chain (HBA1 and HBA2): they sit on different chromosomes, so they assort independently. Then look at the genes next to HBB, such as HBD for the delta chain: they are close neighbours on the same chromosome, so they are linked. Your teacher will name a database.
Linked alleles are shown with a vertical line for each homologous chromosome and the alleles beside it: AB over ab means A and B are on one chromosome and a and b on its partner. With no crossing over, only two kinds of gamete form, AB and ab: the combinations that were already on the chromosomes, called parental types.
But chromosomes do swap pieces. In prophase I, homologous chromosomes pair up and non-sister chromatids can cross over. If a crossover falls between the two genes, some gametes get Ab or aB. A gamete, a genotype or a phenotype with a combination of alleles that differs from the combinations on the parent's chromosomes is a recombinant. The further apart two genes are, the more often a crossover falls between them, so the more recombinants. Genes far enough apart to give 50% recombinants behave as if unlinked.
The test cross shows this. Cross an AaBb individual with an aabb one. The aabb parent adds only ab, so each offspring's phenotype shows the gamete it got from the heterozygote. Unlinked genes give 1 : 1 : 1 : 1, half of them recombinants. Linked genes give two large parental classes and two small recombinant classes. The recombinant frequency is the recombinants divided by all the offspring. You can find recombinants in gametes, in the genotypes of offspring and in their phenotypes.
Try it yourself in the dry lab: choose unlinked genes or genes linked at different distances, set up a test cross and count the offspring. Or try the linked or not? mystery.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21 to 33 of 60: Linkage and the vertical line (12 min).
The plan: Chapter 14's figure. Students rewrite one genotype with the vertical line notation and name which alleles travel together. Then the predict box on the test cross.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21 to 33 of 60: Linkage and the vertical line (12 min).
The plan: Chapter 14's figure. Students rewrite one genotype with the vertical line notation and name which alleles travel together. Then the predict box on the test cross.
Answer: C. The genes are linked, and crossovers between them are rare. The two parental types, AB and ab, are far commoner than the recombinants Ab and aB. Unlinked genes would give four roughly equal classes.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21 to 33 of 60: Linkage and the vertical line (12 min).
The plan: Chapter 14's figure. Students rewrite one genotype with the vertical line notation and name which alleles travel together. Then the predict box on the test cross.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33 to 50 of 60: Crossing over by hand (17 min).
The plan: The pipe-cleaner model below. Pairs cross over once between two loci, read off the gametes and say which are recombinants. Repeat with the loci close together, then far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33 to 50 of 60: Crossing over by hand (17 min).
The plan: The pipe-cleaner model below. Pairs cross over once between two loci, read off the gametes and say which are recombinants. Repeat with the loci close together, then far apart.
The activity: Gene loci database. Students open a human gene database that your school can reach (the NCBI Gene and Ensembl databases are two) and look up the genes for the haemoglobin subunits. For each, record the chromosome, the position and the polypeptide it codes for. The beta globin gene (HBB) and the alpha globin genes (HBA1 and HBA2) are on different chromosomes, and a related gene (HBD) lies next to HBB. Ask which pairs could assort independently and which would be linked. If you cannot use the database, give the table from the card and ask the same questions.
Needs: devices with internet access, a recording sheet.
The time: 17 minutes, minutes 33 to 50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Counting recombinants (10 min).
The plan: A test cross gave 86, 84, 16 and 14 offspring in the four classes. Students pick out the recombinants and give the recombinant percentage (15 percent). Discuss what a result near 50 percent would mean.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Counting recombinants (10 min).
The plan: A test cross gave 86, 84, 16 and 14 offspring in the four classes. Students pick out the recombinants and give the recombinant percentage (15 percent). Discuss what a result near 50 percent would mean.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https://www.biologybybradford.com/exam-maker/sit?topics=D3.2&amp;level=HL&amp;paper=quiz&amp;marks=15&amp;src=ep
The guide: https://www.biologybybradford.com/guides/ib-biology-d3-2-inheritance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D3.2  ·  Inheritance  ·  Lesson 7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www.biologybybradford.com/exam-maker/sit?topics=D3.2&amp;level=HL&amp;paper=quiz&amp;marks=15&amp;src=ep" TargetMode="External"/><Relationship Id="rId2" Type="http://schemas.openxmlformats.org/officeDocument/2006/relationships/hyperlink" Target="https://www.biologybybradford.com/guides/ib-biology-d3-2-inheritance" TargetMode="External"/><Relationship Id="rId3" Type="http://schemas.openxmlformats.org/officeDocument/2006/relationships/hyperlink" Target="https://www.biologybybradford.com/guides/ib-biology-d3-2-inheritance#linkage" TargetMode="External"/><Relationship Id="rId4" Type="http://schemas.openxmlformats.org/officeDocument/2006/relationships/hyperlink" Target="https://www.biologybybradford.com/tools/tarsia?topics=ib:D3.2&amp;level=HL" TargetMode="External"/><Relationship Id="rId5" Type="http://schemas.openxmlformats.org/officeDocument/2006/relationships/hyperlink" Target="https://www.biologybybradford.com/tools/dominos?topics=ib:D3.2&amp;level=HL" TargetMode="External"/><Relationship Id="rId6" Type="http://schemas.openxmlformats.org/officeDocument/2006/relationships/hyperlink" Target="https://www.biologybybradford.com/tools/picture-reveal?topics=ib:D3.2&amp;level=HL" TargetMode="External"/><Relationship Id="rId7" Type="http://schemas.openxmlformats.org/officeDocument/2006/relationships/hyperlink" Target="https://www.biologybybradford.com/tools/pub-quiz?topics=ib:D3.2&amp;level=HL" TargetMode="External"/><Relationship Id="rId8" Type="http://schemas.openxmlformats.org/officeDocument/2006/relationships/hyperlink" Target="https://www.biologybybradford.com/escape-rooms?bank=ib:D3.2&amp;level=HL#bank" TargetMode="External"/><Relationship Id="rId9" Type="http://schemas.openxmlformats.org/officeDocument/2006/relationships/hyperlink" Target="https://www.biologybybradford.com/lessons/ib-biology-topic-d-3-2-linked-genes-chi-squared" TargetMode="External"/><Relationship Id="rId10" Type="http://schemas.openxmlformats.org/officeDocument/2006/relationships/hyperlink" Target="https://www.biologybybradford.com/lessons/ib-biology-topic-d-3-2-dihybrid-test-crosses" TargetMode="External"/><Relationship Id="rId11" Type="http://schemas.openxmlformats.org/officeDocument/2006/relationships/hyperlink" Target="https://www.biologybybradford.com/lessons/ib-biology-topic-d-3-2-inheritance" TargetMode="External"/><Relationship Id="rId12" Type="http://schemas.openxmlformats.org/officeDocument/2006/relationships/hyperlink" Target="https://www.biologybybradford.com/summary-doodles/ib-biology-topic-d-3-2-inheritance" TargetMode="External"/><Relationship Id="rId13" Type="http://schemas.openxmlformats.org/officeDocument/2006/relationships/hyperlink" Target="https://www.biologybybradford.com/mcqs/ib-biology-topic-d-3-2-inheritance-hl" TargetMode="External"/><Relationship Id="rId14" Type="http://schemas.openxmlformats.org/officeDocument/2006/relationships/hyperlink" Target="https://www.biologybybradford.com/mcqs/ib-biology-topic-d-3-2-inheritance" TargetMode="External"/><Relationship Id="rId15" Type="http://schemas.openxmlformats.org/officeDocument/2006/relationships/hyperlink" Target="https://www.biologybybradford.com/tools/revision-maps/d3-2-inheritance" TargetMode="External"/><Relationship Id="rId16" Type="http://schemas.openxmlformats.org/officeDocument/2006/relationships/hyperlink" Target="https://www.biologybybradford.com/exam-maker/ib/d3-2-inheritance" TargetMode="External"/><Relationship Id="rId17" Type="http://schemas.openxmlformats.org/officeDocument/2006/relationships/hyperlink" Target="https://www.splycr.com/?set=003c02a6-eb9a-5717-9c90-8ece156bacaf" TargetMode="External"/><Relationship Id="rId18" Type="http://schemas.openxmlformats.org/officeDocument/2006/relationships/slideLayout" Target="../slideLayouts/slideLayout2.xml"/><Relationship Id="rId19"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D3.2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7 OF 8</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Inheritance</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Genes that travel together</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D3.2.18 to D3.2.20</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The loci of human genes, linkage on a chromosome, recombinants made by crossing over, and reading a test cross</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 14</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Find the loci of human genes and their polypeptide products in a database  (D3.2.18)</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autosomal gene linkage  (D3.2.19)</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Identify recombinants in crosses involving two linked or unlinked genes  (D3.2.20)</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chromosome carries many genes.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If two genes sit on the same chromosome, will they be passed on together?</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write a one-line prediction and a reason.</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21</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Where are the genes?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look up two genes from the card, write each locus and polypeptide, and say whether the pair could assort independently.</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21</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Crossing over with pipe cleaners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Pipe cleaners in two colours, beads, scissors.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take two pipe cleaners (green and pink) with two beads on each, one near each end, to stand for the alleles of two genes. Twist the two cleaners together at one point and cut at the twist, then swap the cut ends. Read off the two new chromosomes. Which combinations are parental and which are recombinant? Do it once with the twist between the beads, once with it outside them. Repeat with beads close together and far apart, and tally how often the twist falls between them.</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21 to 33</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Linkage and the vertical line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rewrite one genotype with the vertical line notation and name which alleles travel together.</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21 to 33</a:t>
            </a:r>
            <a:endParaRPr lang="en-US" sz="1000" dirty="0"/>
          </a:p>
        </p:txBody>
      </p:sp>
      <p:sp>
        <p:nvSpPr>
          <p:cNvPr id="3" name="Text 1"/>
          <p:cNvSpPr/>
          <p:nvPr/>
        </p:nvSpPr>
        <p:spPr>
          <a:xfrm>
            <a:off x="457200" y="320040"/>
            <a:ext cx="79004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D3.2.18 D3.2.19 D3.2.20 Gene loci, linkage and recombinants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Genes that travel together</a:t>
            </a:r>
            <a:endParaRPr lang="en-US" sz="2800" dirty="0"/>
          </a:p>
        </p:txBody>
      </p:sp>
      <p:sp>
        <p:nvSpPr>
          <p:cNvPr id="5" name="Shape 3"/>
          <p:cNvSpPr/>
          <p:nvPr/>
        </p:nvSpPr>
        <p:spPr>
          <a:xfrm>
            <a:off x="3335268" y="1581912"/>
            <a:ext cx="55211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44996" y="1691640"/>
            <a:ext cx="53017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Unlinked genes sit on different chromosome pairs, so all four kinds of gamete are equally likely.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21 to 33</a:t>
            </a:r>
            <a:endParaRPr lang="en-US" sz="1000" dirty="0"/>
          </a:p>
        </p:txBody>
      </p:sp>
      <p:sp>
        <p:nvSpPr>
          <p:cNvPr id="3" name="Text 1"/>
          <p:cNvSpPr/>
          <p:nvPr/>
        </p:nvSpPr>
        <p:spPr>
          <a:xfrm>
            <a:off x="457200" y="320040"/>
            <a:ext cx="79004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D3.2.18 D3.2.19 D3.2.20 Gene loci, linkage and recombinants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Genes that travel together</a:t>
            </a:r>
            <a:endParaRPr lang="en-US" sz="2800" dirty="0"/>
          </a:p>
        </p:txBody>
      </p:sp>
      <p:sp>
        <p:nvSpPr>
          <p:cNvPr id="5" name="Shape 3"/>
          <p:cNvSpPr/>
          <p:nvPr/>
        </p:nvSpPr>
        <p:spPr>
          <a:xfrm>
            <a:off x="3335268" y="1581912"/>
            <a:ext cx="55211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44996" y="1691640"/>
            <a:ext cx="53017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Linked genes sit on the same chromosome. With no crossing over, only the two parental gametes, AB and ab, are made.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21 to 33</a:t>
            </a:r>
            <a:endParaRPr lang="en-US" sz="1000" dirty="0"/>
          </a:p>
        </p:txBody>
      </p:sp>
      <p:sp>
        <p:nvSpPr>
          <p:cNvPr id="3" name="Text 1"/>
          <p:cNvSpPr/>
          <p:nvPr/>
        </p:nvSpPr>
        <p:spPr>
          <a:xfrm>
            <a:off x="457200" y="320040"/>
            <a:ext cx="79004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D3.2.18 D3.2.19 D3.2.20 Gene loci, linkage and recombinants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Genes that travel together</a:t>
            </a:r>
            <a:endParaRPr lang="en-US" sz="2800" dirty="0"/>
          </a:p>
        </p:txBody>
      </p:sp>
      <p:sp>
        <p:nvSpPr>
          <p:cNvPr id="5" name="Shape 3"/>
          <p:cNvSpPr/>
          <p:nvPr/>
        </p:nvSpPr>
        <p:spPr>
          <a:xfrm>
            <a:off x="3335268" y="1581912"/>
            <a:ext cx="55211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44996" y="1691640"/>
            <a:ext cx="53017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Crossing over between the genes swaps the ends of two chromatids and makes the recombinant gametes Ab and aB. The other two chromatids are unchanged, so recombinants are few.</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21 to 33</a:t>
            </a:r>
            <a:endParaRPr lang="en-US" sz="1000" dirty="0"/>
          </a:p>
        </p:txBody>
      </p:sp>
      <p:sp>
        <p:nvSpPr>
          <p:cNvPr id="3" name="Text 1"/>
          <p:cNvSpPr/>
          <p:nvPr/>
        </p:nvSpPr>
        <p:spPr>
          <a:xfrm>
            <a:off x="457200" y="320040"/>
            <a:ext cx="79004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D3.2.18 D3.2.19 D3.2.20 Gene loci, linkage and recombinants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Genes that travel together</a:t>
            </a:r>
            <a:endParaRPr lang="en-US" sz="2800" dirty="0"/>
          </a:p>
        </p:txBody>
      </p:sp>
      <p:sp>
        <p:nvSpPr>
          <p:cNvPr id="5" name="Shape 3"/>
          <p:cNvSpPr/>
          <p:nvPr/>
        </p:nvSpPr>
        <p:spPr>
          <a:xfrm>
            <a:off x="3335268" y="1581912"/>
            <a:ext cx="55211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44996" y="1691640"/>
            <a:ext cx="53017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test cross (AaBb × aabb) shows it: mostly parental types and a few recombinants. Recombinant frequency = 30 ÷ 200 = 15%.</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21 to 33</a:t>
            </a:r>
            <a:endParaRPr lang="en-US" sz="1000" dirty="0"/>
          </a:p>
        </p:txBody>
      </p:sp>
      <p:sp>
        <p:nvSpPr>
          <p:cNvPr id="3" name="Text 1"/>
          <p:cNvSpPr/>
          <p:nvPr/>
        </p:nvSpPr>
        <p:spPr>
          <a:xfrm>
            <a:off x="457200" y="320040"/>
            <a:ext cx="79004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14  ·  D3.2.18 D3.2.19 D3.2.20 Gene loci, linkage and recombinants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Genes that travel together</a:t>
            </a:r>
            <a:endParaRPr lang="en-US" sz="2800" dirty="0"/>
          </a:p>
        </p:txBody>
      </p:sp>
      <p:sp>
        <p:nvSpPr>
          <p:cNvPr id="5" name="Shape 3"/>
          <p:cNvSpPr/>
          <p:nvPr/>
        </p:nvSpPr>
        <p:spPr>
          <a:xfrm>
            <a:off x="627316" y="1627632"/>
            <a:ext cx="642632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7044" y="1737360"/>
            <a:ext cx="620687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400" dirty="0">
                <a:solidFill>
                  <a:srgbClr val="1A3A2A"/>
                </a:solidFill>
                <a:latin typeface="Arial" pitchFamily="34" charset="0"/>
                <a:ea typeface="Arial" pitchFamily="34" charset="-122"/>
                <a:cs typeface="Arial" pitchFamily="34" charset="-120"/>
              </a:rPr>
              <a:t>Genes on the same chromosome are linked: they travel together in meiosis because they sit on the same piece of DNA.</a:t>
            </a:r>
            <a:endParaRPr lang="en-US" sz="1400" dirty="0"/>
          </a:p>
          <a:p>
            <a:pPr marL="342900" indent="-342900">
              <a:spcAft>
                <a:spcPts val="800"/>
              </a:spcAft>
              <a:buSzPct val="100000"/>
              <a:buChar char="●"/>
            </a:pPr>
            <a:r>
              <a:rPr lang="en-US" sz="1400" dirty="0">
                <a:solidFill>
                  <a:srgbClr val="1A3A2A"/>
                </a:solidFill>
                <a:latin typeface="Arial" pitchFamily="34" charset="0"/>
                <a:ea typeface="Arial" pitchFamily="34" charset="-122"/>
                <a:cs typeface="Arial" pitchFamily="34" charset="-120"/>
              </a:rPr>
              <a:t>Then look at the genes next to HBB, such as HBD for the delta chain: they are close neighbours on the same chromosome, so they are linked.</a:t>
            </a:r>
            <a:endParaRPr lang="en-US" sz="1400" dirty="0"/>
          </a:p>
          <a:p>
            <a:pPr marL="342900" indent="-342900">
              <a:spcAft>
                <a:spcPts val="800"/>
              </a:spcAft>
              <a:buSzPct val="100000"/>
              <a:buChar char="●"/>
            </a:pPr>
            <a:r>
              <a:rPr lang="en-US" sz="1400" dirty="0">
                <a:solidFill>
                  <a:srgbClr val="1A3A2A"/>
                </a:solidFill>
                <a:latin typeface="Arial" pitchFamily="34" charset="0"/>
                <a:ea typeface="Arial" pitchFamily="34" charset="-122"/>
                <a:cs typeface="Arial" pitchFamily="34" charset="-120"/>
              </a:rPr>
              <a:t>Linked alleles are shown with a vertical line for each homologous chromosome and the alleles beside it: AB over ab means A and B are on one chromosome and a and b on its partner.</a:t>
            </a:r>
            <a:endParaRPr lang="en-US" sz="1400" dirty="0"/>
          </a:p>
          <a:p>
            <a:pPr marL="342900" indent="-342900">
              <a:spcAft>
                <a:spcPts val="800"/>
              </a:spcAft>
              <a:buSzPct val="100000"/>
              <a:buChar char="●"/>
            </a:pPr>
            <a:r>
              <a:rPr lang="en-US" sz="1400" dirty="0">
                <a:solidFill>
                  <a:srgbClr val="1A3A2A"/>
                </a:solidFill>
                <a:latin typeface="Arial" pitchFamily="34" charset="0"/>
                <a:ea typeface="Arial" pitchFamily="34" charset="-122"/>
                <a:cs typeface="Arial" pitchFamily="34" charset="-120"/>
              </a:rPr>
              <a:t>A gamete, a genotype or a phenotype with a combination of alleles that differs from the combinations on the parent's chromosomes is a recombinant.</a:t>
            </a:r>
            <a:endParaRPr lang="en-US" sz="1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21 to 33</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test cross AaBb × aabb gives 48 AB, 47 ab, 3 Ab and 2 aB. What does this suggest?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genes are unlinked, so all four classes should be equal</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genes are on different chromosomes, with recombinants common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genes are linked, and crossovers are rare between them</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21 to 33</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test cross AaBb × aabb gives 48 AB, 47 ab, 3 Ab and 2 aB. What does this suggest?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genes are unlinked, so all four classes should be equal</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genes are on different chromosomes, with recombinants common</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genes are linked, and crossovers are rare between them</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genes are linked, and crossovers between them are rare. The two parental types, AB and ab, are far commoner than the recombinants Ab and aB. Unlinked genes would give four roughly equal classes.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21 to 33</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Linked genes are not "always inherited together": crossing over separates them sometimes. And a recombinant is not a mutant. No allele has changed; only the combination of alleles is new.</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33 to 50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17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Crossing over by hand</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cross over once between two loci, read off the gametes and say which are recombinants.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33 to 50</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DATA TASK</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17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Gene loci database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Devices with internet access, a recording sheet.</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open a human gene database that your school can reach (the NCBI Gene and Ensembl databases are two) and look up the genes for the haemoglobin subunits. For each, record the chromosome, the position and the polypeptide it codes for. The beta globin gene (HBB) and the alpha globin genes (HBA1 and HBA2) are on different chromosomes, and a related gene (HBD) lies next to HBB. Ask which pairs could assort independently and which would be linked.</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Counting recombinants</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pick out the recombinants and give the recombinant percentage (15 percent).</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Discuss what a result near 50 percent would mean.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Identify recombinants in crosses involving two linked or unlinked genes.</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D3.2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14 Genes that travel together</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D3.2,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D3.2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Linked Genes &amp; Chi-Squared</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Dihybrid Crosses &amp; Test Crosses</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Inheritance (HL)</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D3.2 Inheritance</a:t>
            </a:r>
            <a:pPr indent="0" marL="0">
              <a:spcAft>
                <a:spcPts val="500"/>
              </a:spcAft>
              <a:buNone/>
            </a:pPr>
            <a:r>
              <a:rPr lang="en-US" sz="1250" dirty="0">
                <a:solidFill>
                  <a:srgbClr val="1A3A2A"/>
                </a:solidFill>
                <a:latin typeface="Arial" pitchFamily="34" charset="0"/>
                <a:ea typeface="Arial" pitchFamily="34" charset="-122"/>
                <a:cs typeface="Arial" pitchFamily="34" charset="-120"/>
              </a:rPr>
              <a:t>, to fill in</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D3.2 in the exam maker</a:t>
            </a:r>
            <a:pPr indent="0" marL="0">
              <a:spcAft>
                <a:spcPts val="500"/>
              </a:spcAft>
              <a:buNone/>
            </a:pPr>
            <a:r>
              <a:rPr lang="en-US" sz="1250" dirty="0">
                <a:solidFill>
                  <a:srgbClr val="1A3A2A"/>
                </a:solidFill>
                <a:latin typeface="Arial" pitchFamily="34" charset="0"/>
                <a:ea typeface="Arial" pitchFamily="34" charset="-122"/>
                <a:cs typeface="Arial" pitchFamily="34" charset="-120"/>
              </a:rPr>
              <a:t>, a paper with its markscheme</a:t>
            </a:r>
            <a:endParaRPr lang="en-US" sz="125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D3.2 Inheritance</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D3.2 Inheritance, lesson 7: Genes that travel together (HL)</dc:title>
  <dc:subject>PptxGenJS Presentation</dc:subject>
  <dc:creator>Biology by Bradford</dc:creator>
  <cp:lastModifiedBy>Biology by Bradford</cp:lastModifiedBy>
  <cp:revision>1</cp:revision>
  <dcterms:created xsi:type="dcterms:W3CDTF">2026-10-26T07:34:15Z</dcterms:created>
  <dcterms:modified xsi:type="dcterms:W3CDTF">2026-10-26T07:34:15Z</dcterms:modified>
</cp:coreProperties>
</file>