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D4.1, Natural selection. Lesson 2 of 6: Fitness, heritability and choosing a mate, 60 minutes.
The plan, minute by minute (each slide's footer says where you are):
0 to 5 min (5)  Do now
5 to 13 min (8)  Fitness is offspring
13 to 28 min (15)  Chopsticks
28 to 38 min (10)  Run a population
38 to 53 min (15)  Compete or choose?
53 to 60 min (7)  Exit
What students get wrong:
"Fittest means strongest." It means most offspring that survive to breed. The small, plain animal with six young is fitter than the powerful one with none.
Acquired traits are inherited. Muscles, scars and the effects of extra food are not encoded in the base sequence of the genes in the gametes.
Sexual selection is "survival of the fittest". It can lower survival. What it raises is mating success.
Stretch and support:
Support: give the captions of each figure as a cut-up storyboard to put in order, and use the key terms (tap the dotted words) as a glossary.
Support: the ICE AGE tiles (Icy Cubs Eat Anything, Growing Enormous) on the board for every lesson.
Stretch: a costly display can be an honest sign of health because it is hard to fake. What would stop a weak male from faking it?
The lesson plan to print: https://www.biologybybradford.com/guides/downloads/ib-biology-d4-1-natural-selection-lesson-2-plan.pdf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4's first predict box: the cat that lived 15 years with no surviving kittens, against the cat that lived 6 years with eight. Vote, then defend the vote. Leave the votes up until the figure.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4's first predict box: the cat that lived 15 years with no surviving kittens, against the cat that lived 6 years with eight. Vote, then defend the vote. Leave the votes up until the figure.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4's first predict box: the cat that lived 15 years with no surviving kittens, against the cat that lived 6 years with eight. Vote, then defend the vote. Leave the votes up until the figure.
Answer: A. The second cat. Fitness is about the alleles that reach the next generation, so offspring that survive to breed are what count. The first cat survived well but its fitness, as far as evolution is concerned, is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
The animation "Watch it happen: a population changes", paused at 3.2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
The animation "Watch it happen: a population changes", paused at 12.4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
The animation "Watch it happen: a population changes", paused at 23.0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The video is selection-1f3022.mp4, one loop of the animation in the guide. It plays in PowerPoint and Keynote. Google Slides does not play a video embedded in a .pptx: download selection-1f3022.mp4 (https://www.biologybybradford.com/guides/downloads/scenes/selection-1f3022.mp4), upload it to Google Drive, then Insert &gt; Video &gt; Google Drive.
In the guide the class can change it as it runs: https://www.biologybybradford.com/guides/ib-biology-d4-1-natural-selection#fitness
What it shows, in order:
1. Birds spot the beetles that stand out. The best hidden survive and breed.
2. Then soot from a fire darkens the ground. Now the pale beetles stand out.
3. No beetle ever changed its shell. The population changed: that is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Look closely at any population and the individuals differ in how well they are suited to their surroundings. Each of these helpful differences is an adaptation. In a crowd competing for the same limited food, the individuals with the better adaptations are more likely to survive, and to breed. That is natural selection through competition within a species, which is the case you are asked to study.
What selection really measures is fitness. Fitness has two parts: the survival value of a genotype (how likely it is to live long enough to breed) and its reproductive potential (how many offspring it tends to leave). An animal that lives to a great age but leaves no young has fitness of zero, because none of its alleles reach the next generation.
One more condition has to hold. The trait must be heritable. Only differences in alleles are handed down. A body-builder's muscles, a scar, a clipped hedge or a bird that grew large on extra food all arise from what happened in life, and are not encoded in the base sequence of the genes in the gametes. They die with the individual and are not evolution.
Put the pieces in ICE AGE order. Adaptations help some individuals survive and breed (A). Their alleles become commoner in the next generation (G). The population has changed (E). Then the whole cycle starts again with the new generation.
Example: Linking question How do intraspecific interactions differ from interspecific interactions? Intraspecific interactions are between individuals of one species, such as competing for the same food or mates, and they drive selection between the alleles in one gene pool. Interspecific interactions are between different species: predation, parasitism, mutualism and competition between species. Each can act as a selection pressure on the other species. C4.1 (populations and communities) takes both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Fitness is offspring (8 min).
The plan: Chapter 4's figure, steps 1 to 3, then the acquired steps 4 and 5 with the weight-lifter predict box. Write the definition of fitness only after the figure. Ask: why is an acquired trait not heritable? (not encoded in the base sequence of the gametes' genes).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Chopsticks (15 min).
The plan: The practical below: students are birds with a utensil for a beak, and the food is something small and slippery. Three rounds, with the successful utensils becoming commoner each round. Then tie it to ICE AGE on the board.
The activity: Chopsticks. Students are birds with a utensil for a beak: chopsticks, tweezers, a spoon, a clothes peg. A dish of small slippery food is the island. Each bird has 20 seconds to move as much food as it can into a cup. Birds that move less than a set number do not breed; the rest each "have chicks" that use the same utensil. Run three rounds with the new generation and tally the utensils. Which beak is commoner each round, and why? Then name each letter of ICE AGE in the activity.
Needs: five kinds of utensil, enough for every student to have one; a dish of dried beans or rice; cups; a timer; a tally table on the board.
The time: 15 minutes, minutes 13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38 of 60: Run a population (10 min).
The plan: The ICE AGE game, in pairs, rounds on the letters and on the heritable case. Take notes on any round where pairs disagree and discuss it in the plenary. The peppered moth game is the alternative for classes that know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The activity: Compete or choose?. Eight cards for pairs: stags clashing antlers, a peahen picking between displaying males, frogs calling, males defending a territory, females comparing song, males wrestling over a nest, birds of paradise dancing for visiting females, and males displaying at one another. Sort into intrasexual (members of one sex compete) and intersexual (one sex chooses), and add a cost for each.
Needs: printed cards, one set per pair.
The time: 15 minutes, minutes 38 to 53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Surviving is not enough: an animal has to find a mate. In many animals that is a contest of its own, and the traits that win it can be different from the ones that help you survive. Sexual selection is selection for success in getting mates.
It comes in two forms. In intrasexual selection members of one sex, usually males, compete with each other for access to mates: stags fight, and males display at one another. In intersexual selection one sex, usually females, chooses among the other.
A trait that wins mates is often a sign of overall fitness. A glossy coat, bright colour, loud call or large antler is hard to grow and keep up without good health and a good diet. A chooser that prefers it is, in effect, choosing a mate in good condition, and her offspring inherit the alleles that built the display and the allele for choosing it.
The male birds of paradise show it best. In many species the males have spectacular plumage, and perform elaborate displays and dances to the females that come to watch and pick. Each generation, the males with the finest displays leave the most young, and the plumage gets more extreme.
But the display has costs. Long feathers hinder flight, bright colour is easier for predators to see, and displaying takes energy and time that could go into feeding. A trait of this kind spreads only while the extra young it brings outweigh the extra risk. Natural selection and sexual selection can pull in opposite directions, and the next chapter is a real experiment on that tug of war.
Example: Frogs. In many species the males call to attract females, and females tend to be drawn to louder calls. Calling costs energy, and it also tells predators where the caller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Surviving is not enough: an animal has to find a mate. In many animals that is a contest of its own, and the traits that win it can be different from the ones that help you survive. Sexual selection is selection for success in getting mates.
It comes in two forms. In intrasexual selection members of one sex, usually males, compete with each other for access to mates: stags fight, and males display at one another. In intersexual selection one sex, usually females, chooses among the other.
A trait that wins mates is often a sign of overall fitness. A glossy coat, bright colour, loud call or large antler is hard to grow and keep up without good health and a good diet. A chooser that prefers it is, in effect, choosing a mate in good condition, and her offspring inherit the alleles that built the display and the allele for choosing it.
The male birds of paradise show it best. In many species the males have spectacular plumage, and perform elaborate displays and dances to the females that come to watch and pick. Each generation, the males with the finest displays leave the most young, and the plumage gets more extreme.
But the display has costs. Long feathers hinder flight, bright colour is easier for predators to see, and displaying takes energy and time that could go into feeding. A trait of this kind spreads only while the extra young it brings outweigh the extra risk. Natural selection and sexual selection can pull in opposite directions, and the next chapter is a real experiment on that tug of war.
Example: Frogs. In many species the males call to attract females, and females tend to be drawn to louder calls. Calling costs energy, and it also tells predators where the caller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Surviving is not enough: an animal has to find a mate. In many animals that is a contest of its own, and the traits that win it can be different from the ones that help you survive. Sexual selection is selection for success in getting mates.
It comes in two forms. In intrasexual selection members of one sex, usually males, compete with each other for access to mates: stags fight, and males display at one another. In intersexual selection one sex, usually females, chooses among the other.
A trait that wins mates is often a sign of overall fitness. A glossy coat, bright colour, loud call or large antler is hard to grow and keep up without good health and a good diet. A chooser that prefers it is, in effect, choosing a mate in good condition, and her offspring inherit the alleles that built the display and the allele for choosing it.
The male birds of paradise show it best. In many species the males have spectacular plumage, and perform elaborate displays and dances to the females that come to watch and pick. Each generation, the males with the finest displays leave the most young, and the plumage gets more extreme.
But the display has costs. Long feathers hinder flight, bright colour is easier for predators to see, and displaying takes energy and time that could go into feeding. A trait of this kind spreads only while the extra young it brings outweigh the extra risk. Natural selection and sexual selection can pull in opposite directions, and the next chapter is a real experiment on that tug of war.
Example: Frogs. In many species the males call to attract females, and females tend to be drawn to louder calls. Calling costs energy, and it also tells predators where the caller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Surviving is not enough: an animal has to find a mate. In many animals that is a contest of its own, and the traits that win it can be different from the ones that help you survive. Sexual selection is selection for success in getting mates.
It comes in two forms. In intrasexual selection members of one sex, usually males, compete with each other for access to mates: stags fight, and males display at one another. In intersexual selection one sex, usually females, chooses among the other.
A trait that wins mates is often a sign of overall fitness. A glossy coat, bright colour, loud call or large antler is hard to grow and keep up without good health and a good diet. A chooser that prefers it is, in effect, choosing a mate in good condition, and her offspring inherit the alleles that built the display and the allele for choosing it.
The male birds of paradise show it best. In many species the males have spectacular plumage, and perform elaborate displays and dances to the females that come to watch and pick. Each generation, the males with the finest displays leave the most young, and the plumage gets more extreme.
But the display has costs. Long feathers hinder flight, bright colour is easier for predators to see, and displaying takes energy and time that could go into feeding. A trait of this kind spreads only while the extra young it brings outweigh the extra risk. Natural selection and sexual selection can pull in opposite directions, and the next chapter is a real experiment on that tug of war.
Example: Frogs. In many species the males call to attract females, and females tend to be drawn to louder calls. Calling costs energy, and it also tells predators where the caller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Surviving is not enough: an animal has to find a mate. In many animals that is a contest of its own, and the traits that win it can be different from the ones that help you survive. Sexual selection is selection for success in getting mates.
It comes in two forms. In intrasexual selection members of one sex, usually males, compete with each other for access to mates: stags fight, and males display at one another. In intersexual selection one sex, usually females, chooses among the other.
A trait that wins mates is often a sign of overall fitness. A glossy coat, bright colour, loud call or large antler is hard to grow and keep up without good health and a good diet. A chooser that prefers it is, in effect, choosing a mate in good condition, and her offspring inherit the alleles that built the display and the allele for choosing it.
The male birds of paradise show it best. In many species the males have spectacular plumage, and perform elaborate displays and dances to the females that come to watch and pick. Each generation, the males with the finest displays leave the most young, and the plumage gets more extreme.
But the display has costs. Long feathers hinder flight, bright colour is easier for predators to see, and displaying takes energy and time that could go into feeding. A trait of this kind spreads only while the extra young it brings outweigh the extra risk. Natural selection and sexual selection can pull in opposite directions, and the next chapter is a real experiment on that tug of war.
Example: Frogs. In many species the males call to attract females, and females tend to be drawn to louder calls. Calling costs energy, and it also tells predators where the caller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Answer: B. It can spread only if the extra matings it brings outweigh the extra risk. A trait that costs survival can still raise fitness if the males that carry it leave more offspring. Where the risk wins, the trait is selected against, which is what the next chapter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53 of 60: Compete or choose? (15 min).
The plan: Chapter 5's figure and predict box, then the card sort below: intrasexual (compete) or intersexual (choose). Press on the costs: what is the price of a long tail, and when is it worth paying? Birds of paradise are the example to name in an answer.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53 to 60 of 60: Exit (7 min).
The plan: Two sentences: one that explains why the male with the largest antlers may not be the one with the highest fitness, and one that uses the word "heritable".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53 to 60 of 60: Exit (7 min).
The plan: Two sentences: one that explains why the male with the largest antlers may not be the one with the highest fitness, and one that uses the word "heritable".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https://www.biologybybradford.com/exam-maker/sit?topics=D4.1&amp;level=SL&amp;paper=quiz&amp;marks=15&amp;src=ep
The guide: https://www.biologybybradford.com/guides/ib-biology-d4-1-natural-selection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D4.1  ·  Natural selection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video" Target="../media/media-15-1.mp4"/><Relationship Id="rId2" Type="http://schemas.microsoft.com/office/2007/relationships/media" Target="../media/media-15-1.mp4"/><Relationship Id="rId3" Type="http://schemas.openxmlformats.org/officeDocument/2006/relationships/image" Target="../media/image-15-3.pn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www.biologybybradford.com/exam-maker/sit?topics=D4.1&amp;level=SL&amp;paper=quiz&amp;marks=15&amp;src=ep" TargetMode="External"/><Relationship Id="rId2" Type="http://schemas.openxmlformats.org/officeDocument/2006/relationships/hyperlink" Target="https://www.biologybybradford.com/guides/ib-biology-d4-1-natural-selection" TargetMode="External"/><Relationship Id="rId3" Type="http://schemas.openxmlformats.org/officeDocument/2006/relationships/hyperlink" Target="https://www.biologybybradford.com/guides/ib-biology-d4-1-natural-selection#fitness" TargetMode="External"/><Relationship Id="rId4" Type="http://schemas.openxmlformats.org/officeDocument/2006/relationships/hyperlink" Target="https://www.biologybybradford.com/guides/ib-biology-d4-1-natural-selection#mates" TargetMode="External"/><Relationship Id="rId5" Type="http://schemas.openxmlformats.org/officeDocument/2006/relationships/hyperlink" Target="https://www.biologybybradford.com/tools/tarsia?topics=ib:D4.1&amp;level=HL" TargetMode="External"/><Relationship Id="rId6" Type="http://schemas.openxmlformats.org/officeDocument/2006/relationships/hyperlink" Target="https://www.biologybybradford.com/tools/dominos?topics=ib:D4.1&amp;level=HL" TargetMode="External"/><Relationship Id="rId7" Type="http://schemas.openxmlformats.org/officeDocument/2006/relationships/hyperlink" Target="https://www.biologybybradford.com/tools/picture-reveal?topics=ib:D4.1&amp;level=HL" TargetMode="External"/><Relationship Id="rId8" Type="http://schemas.openxmlformats.org/officeDocument/2006/relationships/hyperlink" Target="https://www.biologybybradford.com/tools/pub-quiz?topics=ib:D4.1&amp;level=HL" TargetMode="External"/><Relationship Id="rId9" Type="http://schemas.openxmlformats.org/officeDocument/2006/relationships/hyperlink" Target="https://www.biologybybradford.com/escape-rooms?bank=ib:D4.1&amp;level=HL#bank" TargetMode="External"/><Relationship Id="rId10" Type="http://schemas.openxmlformats.org/officeDocument/2006/relationships/hyperlink" Target="https://www.biologybybradford.com/lessons/ib-biology-topic-d-4-1-hardy-weinberg-chi-squared" TargetMode="External"/><Relationship Id="rId11" Type="http://schemas.openxmlformats.org/officeDocument/2006/relationships/hyperlink" Target="https://www.biologybybradford.com/mcqs/ib-biology-topic-d-4-1-natural-selection" TargetMode="External"/><Relationship Id="rId12" Type="http://schemas.openxmlformats.org/officeDocument/2006/relationships/hyperlink" Target="https://www.biologybybradford.com/tools/revision-maps/d4-1-natural-selection" TargetMode="External"/><Relationship Id="rId13" Type="http://schemas.openxmlformats.org/officeDocument/2006/relationships/hyperlink" Target="https://www.biologybybradford.com/exam-maker/ib/d4-1-natural-selection" TargetMode="External"/><Relationship Id="rId14" Type="http://schemas.openxmlformats.org/officeDocument/2006/relationships/hyperlink" Target="https://www.splycr.com/?set=b945b7b3-8bc3-5e61-97ea-2d7608371569" TargetMode="External"/><Relationship Id="rId15" Type="http://schemas.openxmlformats.org/officeDocument/2006/relationships/slideLayout" Target="../slideLayouts/slideLayout2.xml"/><Relationship Id="rId16"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Natural selection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Fitness, heritability and choosing a mate</a:t>
            </a:r>
            <a:endParaRPr lang="en-US" sz="36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D4.1.5 to D4.1.7</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Fitness as survival and reproduction, why only heritable traits are selected, and sexual selection as a pressure of its own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Use fitness, adaptation, survival and reproduction to explain why some individuals leave more offspring than others  (D4.1.5)</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why only heritable traits can be selected, and why traits acquired in a lifetime cannot  (D4.1.6)</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competing for mates and being chosen drive the evolution of traits such as the plumage of birds of paradise  (D4.1.7)</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4's first predict box: the cat that lived 15 years with no surviving kittens, against the cat that lived 6 years with eight.</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cat lives 15 years but raises no surviving kittens. A second cat lives 6 years and raises 8 kittens that all breed. Which has the higher fitness?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second, because it left more offspring that went on to breed</a:t>
            </a:r>
            <a:endParaRPr lang="en-US" sz="1900" dirty="0"/>
          </a:p>
        </p:txBody>
      </p:sp>
      <p:sp>
        <p:nvSpPr>
          <p:cNvPr id="6" name="Text 4"/>
          <p:cNvSpPr/>
          <p:nvPr/>
        </p:nvSpPr>
        <p:spPr>
          <a:xfrm>
            <a:off x="731520" y="293014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first, because it lived longer and so had more chances to pass on its alleles</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because fitness describes a whole population and not single animals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cat lives 15 years but raises no surviving kittens. A second cat lives 6 years and raises 8 kittens that all breed. Which has the higher fitness?</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second, because it left more offspring that went on to breed</a:t>
            </a:r>
            <a:endParaRPr lang="en-US" sz="1900" dirty="0"/>
          </a:p>
        </p:txBody>
      </p:sp>
      <p:sp>
        <p:nvSpPr>
          <p:cNvPr id="6" name="Text 4"/>
          <p:cNvSpPr/>
          <p:nvPr/>
        </p:nvSpPr>
        <p:spPr>
          <a:xfrm>
            <a:off x="731520" y="293014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first, because it lived longer and so had more chances to pass on its alleles</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because fitness describes a whole population and not single animals</a:t>
            </a:r>
            <a:endParaRPr lang="en-US" sz="1900" dirty="0"/>
          </a:p>
        </p:txBody>
      </p:sp>
      <p:sp>
        <p:nvSpPr>
          <p:cNvPr id="8" name="Text 6"/>
          <p:cNvSpPr/>
          <p:nvPr/>
        </p:nvSpPr>
        <p:spPr>
          <a:xfrm>
            <a:off x="731520" y="4599432"/>
            <a:ext cx="10728655" cy="17282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second cat. Fitness is about the alleles that reach the next generation, so offspring that survive to breed are what count. The first cat survived well but its fitness, as far as evolution is concerned, is zero.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Fitness is offspring</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4: Who survives, who breeds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birds, and how many years each lived.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And how many young each raised that reached breeding age.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bird that lived least has the highest fitness. Survival matters only because it lets an animal reproduce.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parent grew large on extra food. Its DNA bases are the same as before: the size was acquired.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chick inherits the same bases and hatches a normal size: an acquired trait is not heritable.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804606" y="1627632"/>
            <a:ext cx="6071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334" y="1737360"/>
            <a:ext cx="5852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Each of these helpful differences is an adaptation.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In a crowd competing for the same limited food, the individuals with the better adaptations are more likely to survive, and to breed.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What selection really measures is fitness.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Fitness has two parts: the survival value of a genotype (how likely it is to live long enough to breed) and its reproductive potential (how many offspring it tends to leave).</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1603420" y="1581912"/>
            <a:ext cx="8984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713148" y="1691640"/>
            <a:ext cx="8765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Birds spot the beetles that stand out. The best hidden survive and breed.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1603420" y="1581912"/>
            <a:ext cx="8984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713148" y="1691640"/>
            <a:ext cx="8765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Then soot from a fire darkens the ground. Now the pale beetles stand out.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1603420" y="1581912"/>
            <a:ext cx="8984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713148" y="1691640"/>
            <a:ext cx="8765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 beetle ever changed its shell. The population changed: that is evolution.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10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1757625" y="1600200"/>
            <a:ext cx="867644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849065" y="1691640"/>
            <a:ext cx="849356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a population changes: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4627767" y="1581912"/>
            <a:ext cx="2936162" cy="3968496"/>
          </a:xfrm>
          <a:prstGeom prst="roundRect">
            <a:avLst>
              <a:gd name="adj" fmla="val 373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37495" y="1691640"/>
            <a:ext cx="271670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Generation 1: the beetles' jaws vary, slender to large, and each carries two copies of the jaw gene (the pips: pink for large, green for slender). Which letter is this?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4627767" y="1581912"/>
            <a:ext cx="2936162" cy="3968496"/>
          </a:xfrm>
          <a:prstGeom prst="roundRect">
            <a:avLst>
              <a:gd name="adj" fmla="val 373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37495" y="1691640"/>
            <a:ext cx="271670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drought leaves only tough seeds: who cracks them, and who starves? Predict before you run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4627767" y="1581912"/>
            <a:ext cx="2936162" cy="3968496"/>
          </a:xfrm>
          <a:prstGeom prst="roundRect">
            <a:avLst>
              <a:gd name="adj" fmla="val 373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37495" y="1691640"/>
            <a:ext cx="271670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dry years on. What has happened to the population, and to any one beetle?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D4.1.5 D4.1.6 Fitness and heredity (A, G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Who survives, who breeds</a:t>
            </a:r>
            <a:endParaRPr lang="en-US" sz="2800" dirty="0"/>
          </a:p>
        </p:txBody>
      </p:sp>
      <p:sp>
        <p:nvSpPr>
          <p:cNvPr id="5" name="Shape 3"/>
          <p:cNvSpPr/>
          <p:nvPr/>
        </p:nvSpPr>
        <p:spPr>
          <a:xfrm>
            <a:off x="2140485" y="1627632"/>
            <a:ext cx="3399990" cy="4608576"/>
          </a:xfrm>
          <a:prstGeom prst="roundRect">
            <a:avLst>
              <a:gd name="adj" fmla="val 322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50213" y="1737360"/>
            <a:ext cx="318053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Each of these helpful differences is an adaptation.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In a crowd competing for the same limited food, the individuals with the better adaptations are more likely to survive, and to breed.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What selection really measures is fitness.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Fitness has two parts: the survival value of a genotype (how likely it is to live long enough to breed) and its reproductive potential (how many offspring it tends to leave).</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Fitness is not fitness training. Nothing you gain by exercise, diet or injury changes the alleles you pass on, and a long life is worth nothing to evolution unless it comes with offspring.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Chopsticks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Five kinds of utensil, enough for every student to have one; a dish of dried beans or rice; cups; a timer; a tally table on the board.</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are birds with a utensil for a beak: chopsticks, tweezers, a spoon, a clothes peg. A dish of small slippery food is the island. Each bird has 20 seconds to move as much food as it can into a cup. Birds that move less than a set number do not breed; the rest each "have chicks" that use the same utensil. Run three rounds with the new generation and tally the utensils. Which beak is commoner each round, and why? Then name each letter of ICE AGE in the activity.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38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Run a population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ICE AGE game, in pairs, rounds on the letters and on the heritable case.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Compete or choose?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 cards for pairs: stags clashing antlers, a peahen picking between displaying males, frogs calling, males defending a territory, females comparing song, males wrestling over a nest, birds of paradise dancing for visiting females, and males displaying at one another. Sort into intrasexual (members of one sex compete) and intersexual (one sex chooses), and add a cost for each.</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D4.1.7 Sexual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Choosing a mate</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Four males of one species, with plumes of different lengths.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D4.1.7 Sexual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Choosing a mate</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female looks them over, and chooses the longest plume.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D4.1.7 Sexual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Choosing a mate</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male she chooses sires the most young, and they inherit his alleles for a long plume.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D4.1.7 Sexual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Choosing a mate</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But a long plume has a cost: it spreads only while the extra young outweigh the extra risk.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D4.1.7 Sexual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Choosing a mate</a:t>
            </a:r>
            <a:endParaRPr lang="en-US" sz="2800" dirty="0"/>
          </a:p>
        </p:txBody>
      </p:sp>
      <p:sp>
        <p:nvSpPr>
          <p:cNvPr id="5" name="Shape 3"/>
          <p:cNvSpPr/>
          <p:nvPr/>
        </p:nvSpPr>
        <p:spPr>
          <a:xfrm>
            <a:off x="563268" y="1627632"/>
            <a:ext cx="655442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72996" y="1737360"/>
            <a:ext cx="633496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Sexual selection is selection for success in getting mates.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In intrasexual selection members of one sex, usually males, compete with each other for access to mates: stags fight, and males display at one another.</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In intersexual selection one sex, usually females, chooses among the other.</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Natural selection and sexual selection can pull in opposite directions, and the next chapter is a real experiment on that tug of war.</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male's bright tail makes him easier for predators to catch. How can the trait still spread through the population?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cannot, because any trait that lowers survival is always removed</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Only if the extra matings it brings outweigh the extra risk of being caught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will, because bright males live longer when predators learn to avoid them</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male's bright tail makes him easier for predators to catch. How can the trait still spread through the population?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cannot, because any trait that lowers survival is always removed</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Only if the extra matings it brings outweigh the extra risk of being caught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will, because bright males live longer when predators learn to avoid them</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It can spread only if the extra matings it brings outweigh the extra risk. A trait that costs survival can still raise fitness if the males that carry it leave more offspring. Where the risk wins, the trait is selected against, which is what the next chapter shows.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53</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Sexual selection is not "survival of the fittest" in the sense of the strongest staying alive. A male that is eaten the day after mating has still passed on his alleles, and one that lives for years but never mates has not.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53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fitness, adaptation, survival and reproduction to explain why some individuals leave more offspring than others  (D4.1.5)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only heritable traits can be selected, and why traits acquired in a lifetime cannot  (D4.1.6)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competing for mates and being chosen drive the evolution of traits such as the plumage of birds of paradise  (D4.1.7)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53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Two sentences.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Who survives, who breeds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Choosing a mate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D4.1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Hardy–Weinberg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Natural Selection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D4.1 Natural selection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D4.1 Natural Selection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D4.1 Natural selection, lesson 2: Fitness, heritability and choosing a mate</dc:title>
  <dc:subject>PptxGenJS Presentation</dc:subject>
  <dc:creator>Biology by Bradford</dc:creator>
  <cp:lastModifiedBy>Biology by Bradford</cp:lastModifiedBy>
  <cp:revision>1</cp:revision>
  <dcterms:created xsi:type="dcterms:W3CDTF">2026-10-25T21:15:26Z</dcterms:created>
  <dcterms:modified xsi:type="dcterms:W3CDTF">2026-10-25T21:15:26Z</dcterms:modified>
</cp:coreProperties>
</file>