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D4.1, Natural selection. Lesson 4 of 6: Gene pools and neo-Darwinism (higher level), 60 minutes.
The plan, minute by minute (each slide's footer says where you are):
0 to 6 min (6)  Do now: marbles in a bag
6 to 16 min (10)  The gene pool
16 to 34 min (18)  Search a database
34 to 48 min (14)  Selection by hand
48 to 55 min (7)  Watch ICE AGE again
55 to 60 min (5)  Exit
What students get wrong:
Counting individuals instead of alleles. 50 diploid individuals hold 100 alleles of a gene, not 50.
Stretch and support:
Support: a worked example of allele counting for a population of five individuals on the board.
Stretch: the sickle allele is common where malaria is common. Why does the heterozygote's advantage stop it from being removed?
The lesson plan to print: https://www.biologybybradford.com/guides/downloads/ib-biology-d4-1-natural-selection-lesson-4-plan.pdf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marbles in a bag (6 min).
The plan: Pairs get a bag of 20 coloured marbles for one gene. Count the alleles of each colour and write the frequency of each as a decimal. Do the two frequencies add to 1? Compare bags across the room.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marbles in a bag (6 min).
The plan: Pairs get a bag of 20 coloured marbles for one gene. Count the alleles of each colour and write the frequency of each as a decimal. Do the two frequencies add to 1? Compare bags across the room.
The activity: Marbles in a bag. Part 1 (the Do now): pairs share a bag of 20 marbles for one gene, green allele A and pink allele a. They count the alleles, write each frequency as a decimal and check that the two add to 1. Part 2 (lesson step three): pairs lay out chapter 8's population with 40 marbles, 20 green J and 20 pink j, in twenty pairs (4 JJ, 12 Jj, 4 jj). They take out every jj pair, recount the survivors' alleles and find the new frequency of J. Ask what happened to the individuals, and what to the gene pool.
Needs: coloured beads or marbles in two colours, small bags, a table for the counts.
The time: 6 minutes, minutes 0 to 6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gene pool (10 min).
The plan: Chapter 7's figure and its predict box (count alleles, not individuals). Define gene pool and allele frequency, and note the isolated populations in the last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gene pool (10 min).
The plan: Chapter 7's figure and its predict box (count alleles, not individuals). Define gene pool and allele frequency, and note the isolated populations in the last step.
Natural selection happens to individuals, but evolution is a change in the population. To describe that change you need a way to describe a whole population's genes at once. A gene pool is all the genes and their different alleles in a population. Picture every allele of every individual tipped into one bag.
The useful number to take from a gene pool is an allele frequency: how common each allele is. Count the copies of one allele, and divide by the total number of alleles of that gene in the population. A diploid individual has two alleles of each gene, so a population of 10 has 20. Frequencies of all the alleles of a gene add up to 1, or 100%.
Two populations that are geographically isolated, with few or no individuals breeding across the gap, build up different gene pools. Their allele frequencies differ, because the pressures on each side differ and no alleles pass between the two. Comparing allele frequencies between populations is a way to see how far apart their gene pools have become.
Real allele frequencies are stored in public databases of human populations, and you are asked to search one. Your teacher will name the database your class uses. A search like this works with any of them.
Example: Your search, in six steps Open the database your teacher names, and search for a gene or a variant. A good choice is the sickle-cell allele of the haemoglobin beta gene (HBB; the variant is called rs334).Find the table of allele frequencies by population.Choose two populations from different parts of the world, for instance one from West Africa and one from northern Europe.Write down the frequency of the same allele in each.Compare them. Which is higher, and by roughly how much?Suggest a reason. The sickle allele protects heterozygotes against malaria, so where malaria has been common its frequency has been pushed up.No database to hand? The pattern you should find is that the allele is absent or very rare in the northern European populations and common in several West African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gene pool (10 min).
The plan: Chapter 7's figure and its predict box (count alleles, not individuals). Define gene pool and allele frequency, and note the isolated populations in the last step.
Natural selection happens to individuals, but evolution is a change in the population. To describe that change you need a way to describe a whole population's genes at once. A gene pool is all the genes and their different alleles in a population. Picture every allele of every individual tipped into one bag.
The useful number to take from a gene pool is an allele frequency: how common each allele is. Count the copies of one allele, and divide by the total number of alleles of that gene in the population. A diploid individual has two alleles of each gene, so a population of 10 has 20. Frequencies of all the alleles of a gene add up to 1, or 100%.
Two populations that are geographically isolated, with few or no individuals breeding across the gap, build up different gene pools. Their allele frequencies differ, because the pressures on each side differ and no alleles pass between the two. Comparing allele frequencies between populations is a way to see how far apart their gene pools have become.
Real allele frequencies are stored in public databases of human populations, and you are asked to search one. Your teacher will name the database your class uses. A search like this works with any of them.
Example: Your search, in six steps Open the database your teacher names, and search for a gene or a variant. A good choice is the sickle-cell allele of the haemoglobin beta gene (HBB; the variant is called rs334).Find the table of allele frequencies by population.Choose two populations from different parts of the world, for instance one from West Africa and one from northern Europe.Write down the frequency of the same allele in each.Compare them. Which is higher, and by roughly how much?Suggest a reason. The sickle allele protects heterozygotes against malaria, so where malaria has been common its frequency has been pushed up.No database to hand? The pattern you should find is that the allele is absent or very rare in the northern European populations and common in several West African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gene pool (10 min).
The plan: Chapter 7's figure and its predict box (count alleles, not individuals). Define gene pool and allele frequency, and note the isolated populations in the last step.
Natural selection happens to individuals, but evolution is a change in the population. To describe that change you need a way to describe a whole population's genes at once. A gene pool is all the genes and their different alleles in a population. Picture every allele of every individual tipped into one bag.
The useful number to take from a gene pool is an allele frequency: how common each allele is. Count the copies of one allele, and divide by the total number of alleles of that gene in the population. A diploid individual has two alleles of each gene, so a population of 10 has 20. Frequencies of all the alleles of a gene add up to 1, or 100%.
Two populations that are geographically isolated, with few or no individuals breeding across the gap, build up different gene pools. Their allele frequencies differ, because the pressures on each side differ and no alleles pass between the two. Comparing allele frequencies between populations is a way to see how far apart their gene pools have become.
Real allele frequencies are stored in public databases of human populations, and you are asked to search one. Your teacher will name the database your class uses. A search like this works with any of them.
Example: Your search, in six steps Open the database your teacher names, and search for a gene or a variant. A good choice is the sickle-cell allele of the haemoglobin beta gene (HBB; the variant is called rs334).Find the table of allele frequencies by population.Choose two populations from different parts of the world, for instance one from West Africa and one from northern Europe.Write down the frequency of the same allele in each.Compare them. Which is higher, and by roughly how much?Suggest a reason. The sickle allele protects heterozygotes against malaria, so where malaria has been common its frequency has been pushed up.No database to hand? The pattern you should find is that the allele is absent or very rare in the northern European populations and common in several West African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gene pool (10 min).
The plan: Chapter 7's figure and its predict box (count alleles, not individuals). Define gene pool and allele frequency, and note the isolated populations in the last step.
Natural selection happens to individuals, but evolution is a change in the population. To describe that change you need a way to describe a whole population's genes at once. A gene pool is all the genes and their different alleles in a population. Picture every allele of every individual tipped into one bag.
The useful number to take from a gene pool is an allele frequency: how common each allele is. Count the copies of one allele, and divide by the total number of alleles of that gene in the population. A diploid individual has two alleles of each gene, so a population of 10 has 20. Frequencies of all the alleles of a gene add up to 1, or 100%.
Two populations that are geographically isolated, with few or no individuals breeding across the gap, build up different gene pools. Their allele frequencies differ, because the pressures on each side differ and no alleles pass between the two. Comparing allele frequencies between populations is a way to see how far apart their gene pools have become.
Real allele frequencies are stored in public databases of human populations, and you are asked to search one. Your teacher will name the database your class uses. A search like this works with any of them.
Example: Your search, in six steps Open the database your teacher names, and search for a gene or a variant. A good choice is the sickle-cell allele of the haemoglobin beta gene (HBB; the variant is called rs334).Find the table of allele frequencies by population.Choose two populations from different parts of the world, for instance one from West Africa and one from northern Europe.Write down the frequency of the same allele in each.Compare them. Which is higher, and by roughly how much?Suggest a reason. The sickle allele protects heterozygotes against malaria, so where malaria has been common its frequency has been pushed up.No database to hand? The pattern you should find is that the allele is absent or very rare in the northern European populations and common in several West African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gene pool (10 min).
The plan: Chapter 7's figure and its predict box (count alleles, not individuals). Define gene pool and allele frequency, and note the isolated populations in the last step.
Natural selection happens to individuals, but evolution is a change in the population. To describe that change you need a way to describe a whole population's genes at once. A gene pool is all the genes and their different alleles in a population. Picture every allele of every individual tipped into one bag.
The useful number to take from a gene pool is an allele frequency: how common each allele is. Count the copies of one allele, and divide by the total number of alleles of that gene in the population. A diploid individual has two alleles of each gene, so a population of 10 has 20. Frequencies of all the alleles of a gene add up to 1, or 100%.
Two populations that are geographically isolated, with few or no individuals breeding across the gap, build up different gene pools. Their allele frequencies differ, because the pressures on each side differ and no alleles pass between the two. Comparing allele frequencies between populations is a way to see how far apart their gene pools have become.
Real allele frequencies are stored in public databases of human populations, and you are asked to search one. Your teacher will name the database your class uses. A search like this works with any of them.
Example: Your search, in six steps Open the database your teacher names, and search for a gene or a variant. A good choice is the sickle-cell allele of the haemoglobin beta gene (HBB; the variant is called rs334).Find the table of allele frequencies by population.Choose two populations from different parts of the world, for instance one from West Africa and one from northern Europe.Write down the frequency of the same allele in each.Compare them. Which is higher, and by roughly how much?Suggest a reason. The sickle allele protects heterozygotes against malaria, so where malaria has been common its frequency has been pushed up.No database to hand? The pattern you should find is that the allele is absent or very rare in the northern European populations and common in several West African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gene pool (10 min).
The plan: Chapter 7's figure and its predict box (count alleles, not individuals). Define gene pool and allele frequency, and note the isolated populations in the last step.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gene pool (10 min).
The plan: Chapter 7's figure and its predict box (count alleles, not individuals). Define gene pool and allele frequency, and note the isolated populations in the last step.
Answer: B. Frequency 0.30. Each of the 50 diploid individuals has two alleles of the gene, so the gene pool holds 100 alleles. The 30 copies of B are 30 out of 100, which is 0.30. Counting individuals instead of alleles is the usual slip.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34 of 60: Search a database (18 min).
The plan: The database task below: students find one allele in two populations from different regions, write down both frequencies and suggest a reason for the difference. A fixed table is on the card if the database is not available.
The activity: Search a database. Students open a human allele frequency database your school can reach and find one allele (the sickle-cell allele of the beta haemoglobin gene is a good one) in two populations from different regions. They write both frequencies, say which is higher, and suggest a reason (malaria is the usual one for the sickle allele). If the database is not available, give the table in chapter 7 and ask the same questions.
Needs: devices with internet access, a recording sheet with space for two populations and the source.
The time: 18 minutes, minutes 16 to 34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Darwin explained evolution without knowing how traits are inherited. The missing piece came later, with the study of genes: Mendel's results on inheritance were rediscovered in the early 1900s, and then DNA was found to carry the code. Biologists joined Darwin's natural selection to genetics in what is now called neo-Darwinism.
That gives a sharper definition. Evolution is a change in the allele frequencies of a gene pool over generations. Mutation adds new alleles, and natural selection is a process that changes how common each one is: individuals differ in their heritable traits, so they differ in how many offspring they leave, and so the alleles that go with the successful traits become more common in the gene pool.
The figure runs one population by hand. Twenty beetles have two alleles for jaw strength: J (the dominant one) lets a beetle crack tough seeds, and j does not. A drought leaves only tough seeds. Beetles with two j alleles cannot feed and do not breed. The survivors carry 20 J out of 32 alleles, so the frequency of J has risen from 0.5 to 0.625. No beetle changed. The gene pool did.
Two points to carry away. Selection acts on phenotypes, the traits that individuals show, but evolution is read in alleles, in the population. And an allele does not vanish just because the trait it causes is disadvantageous: here j is still carried by the surviving Jj beetles.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Darwin explained evolution without knowing how traits are inherited. The missing piece came later, with the study of genes: Mendel's results on inheritance were rediscovered in the early 1900s, and then DNA was found to carry the code. Biologists joined Darwin's natural selection to genetics in what is now called neo-Darwinism.
That gives a sharper definition. Evolution is a change in the allele frequencies of a gene pool over generations. Mutation adds new alleles, and natural selection is a process that changes how common each one is: individuals differ in their heritable traits, so they differ in how many offspring they leave, and so the alleles that go with the successful traits become more common in the gene pool.
The figure runs one population by hand. Twenty beetles have two alleles for jaw strength: J (the dominant one) lets a beetle crack tough seeds, and j does not. A drought leaves only tough seeds. Beetles with two j alleles cannot feed and do not breed. The survivors carry 20 J out of 32 alleles, so the frequency of J has risen from 0.5 to 0.625. No beetle changed. The gene pool did.
Two points to carry away. Selection acts on phenotypes, the traits that individuals show, but evolution is read in alleles, in the population. And an allele does not vanish just because the trait it causes is disadvantageous: here j is still carried by the surviving Jj beetles.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Darwin explained evolution without knowing how traits are inherited. The missing piece came later, with the study of genes: Mendel's results on inheritance were rediscovered in the early 1900s, and then DNA was found to carry the code. Biologists joined Darwin's natural selection to genetics in what is now called neo-Darwinism.
That gives a sharper definition. Evolution is a change in the allele frequencies of a gene pool over generations. Mutation adds new alleles, and natural selection is a process that changes how common each one is: individuals differ in their heritable traits, so they differ in how many offspring they leave, and so the alleles that go with the successful traits become more common in the gene pool.
The figure runs one population by hand. Twenty beetles have two alleles for jaw strength: J (the dominant one) lets a beetle crack tough seeds, and j does not. A drought leaves only tough seeds. Beetles with two j alleles cannot feed and do not breed. The survivors carry 20 J out of 32 alleles, so the frequency of J has risen from 0.5 to 0.625. No beetle changed. The gene pool did.
Two points to carry away. Selection acts on phenotypes, the traits that individuals show, but evolution is read in alleles, in the population. And an allele does not vanish just because the trait it causes is disadvantageous: here j is still carried by the surviving Jj beetles.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Darwin explained evolution without knowing how traits are inherited. The missing piece came later, with the study of genes: Mendel's results on inheritance were rediscovered in the early 1900s, and then DNA was found to carry the code. Biologists joined Darwin's natural selection to genetics in what is now called neo-Darwinism.
That gives a sharper definition. Evolution is a change in the allele frequencies of a gene pool over generations. Mutation adds new alleles, and natural selection is a process that changes how common each one is: individuals differ in their heritable traits, so they differ in how many offspring they leave, and so the alleles that go with the successful traits become more common in the gene pool.
The figure runs one population by hand. Twenty beetles have two alleles for jaw strength: J (the dominant one) lets a beetle crack tough seeds, and j does not. A drought leaves only tough seeds. Beetles with two j alleles cannot feed and do not breed. The survivors carry 20 J out of 32 alleles, so the frequency of J has risen from 0.5 to 0.625. No beetle changed. The gene pool did.
Two points to carry away. Selection acts on phenotypes, the traits that individuals show, but evolution is read in alleles, in the population. And an allele does not vanish just because the trait it causes is disadvantageous: here j is still carried by the surviving Jj beetles.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Darwin explained evolution without knowing how traits are inherited. The missing piece came later, with the study of genes: Mendel's results on inheritance were rediscovered in the early 1900s, and then DNA was found to carry the code. Biologists joined Darwin's natural selection to genetics in what is now called neo-Darwinism.
That gives a sharper definition. Evolution is a change in the allele frequencies of a gene pool over generations. Mutation adds new alleles, and natural selection is a process that changes how common each one is: individuals differ in their heritable traits, so they differ in how many offspring they leave, and so the alleles that go with the successful traits become more common in the gene pool.
The figure runs one population by hand. Twenty beetles have two alleles for jaw strength: J (the dominant one) lets a beetle crack tough seeds, and j does not. A drought leaves only tough seeds. Beetles with two j alleles cannot feed and do not breed. The survivors carry 20 J out of 32 alleles, so the frequency of J has risen from 0.5 to 0.625. No beetle changed. The gene pool did.
Two points to carry away. Selection acts on phenotypes, the traits that individuals show, but evolution is read in alleles, in the population. And an allele does not vanish just because the trait it causes is disadvantageous: here j is still carried by the surviving Jj beetles.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Darwin explained evolution without knowing how traits are inherited. The missing piece came later, with the study of genes: Mendel's results on inheritance were rediscovered in the early 1900s, and then DNA was found to carry the code. Biologists joined Darwin's natural selection to genetics in what is now called neo-Darwinism.
That gives a sharper definition. Evolution is a change in the allele frequencies of a gene pool over generations. Mutation adds new alleles, and natural selection is a process that changes how common each one is: individuals differ in their heritable traits, so they differ in how many offspring they leave, and so the alleles that go with the successful traits become more common in the gene pool.
The figure runs one population by hand. Twenty beetles have two alleles for jaw strength: J (the dominant one) lets a beetle crack tough seeds, and j does not. A drought leaves only tough seeds. Beetles with two j alleles cannot feed and do not breed. The survivors carry 20 J out of 32 alleles, so the frequency of J has risen from 0.5 to 0.625. No beetle changed. The gene pool did.
Two points to carry away. Selection acts on phenotypes, the traits that individuals show, but evolution is read in alleles, in the population. And an allele does not vanish just because the trait it causes is disadvantageous: here j is still carried by the surviving Jj beetles.
The animation "Watch it happen: allele frequencies shift", paused at 7.0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Darwin explained evolution without knowing how traits are inherited. The missing piece came later, with the study of genes: Mendel's results on inheritance were rediscovered in the early 1900s, and then DNA was found to carry the code. Biologists joined Darwin's natural selection to genetics in what is now called neo-Darwinism.
That gives a sharper definition. Evolution is a change in the allele frequencies of a gene pool over generations. Mutation adds new alleles, and natural selection is a process that changes how common each one is: individuals differ in their heritable traits, so they differ in how many offspring they leave, and so the alleles that go with the successful traits become more common in the gene pool.
The figure runs one population by hand. Twenty beetles have two alleles for jaw strength: J (the dominant one) lets a beetle crack tough seeds, and j does not. A drought leaves only tough seeds. Beetles with two j alleles cannot feed and do not breed. The survivors carry 20 J out of 32 alleles, so the frequency of J has risen from 0.5 to 0.625. No beetle changed. The gene pool did.
Two points to carry away. Selection acts on phenotypes, the traits that individuals show, but evolution is read in alleles, in the population. And an allele does not vanish just because the trait it causes is disadvantageous: here j is still carried by the surviving Jj beetles.
The animation "Watch it happen: allele frequencies shift", paused at 18.0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Darwin explained evolution without knowing how traits are inherited. The missing piece came later, with the study of genes: Mendel's results on inheritance were rediscovered in the early 1900s, and then DNA was found to carry the code. Biologists joined Darwin's natural selection to genetics in what is now called neo-Darwinism.
That gives a sharper definition. Evolution is a change in the allele frequencies of a gene pool over generations. Mutation adds new alleles, and natural selection is a process that changes how common each one is: individuals differ in their heritable traits, so they differ in how many offspring they leave, and so the alleles that go with the successful traits become more common in the gene pool.
The figure runs one population by hand. Twenty beetles have two alleles for jaw strength: J (the dominant one) lets a beetle crack tough seeds, and j does not. A drought leaves only tough seeds. Beetles with two j alleles cannot feed and do not breed. The survivors carry 20 J out of 32 alleles, so the frequency of J has risen from 0.5 to 0.625. No beetle changed. The gene pool did.
Two points to carry away. Selection acts on phenotypes, the traits that individuals show, but evolution is read in alleles, in the population. And an allele does not vanish just because the trait it causes is disadvantageous: here j is still carried by the surviving Jj beetles.
The animation "Watch it happen: allele frequencies shift", paused at 27.0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Darwin explained evolution without knowing how traits are inherited. The missing piece came later, with the study of genes: Mendel's results on inheritance were rediscovered in the early 1900s, and then DNA was found to carry the code. Biologists joined Darwin's natural selection to genetics in what is now called neo-Darwinism.
That gives a sharper definition. Evolution is a change in the allele frequencies of a gene pool over generations. Mutation adds new alleles, and natural selection is a process that changes how common each one is: individuals differ in their heritable traits, so they differ in how many offspring they leave, and so the alleles that go with the successful traits become more common in the gene pool.
The figure runs one population by hand. Twenty beetles have two alleles for jaw strength: J (the dominant one) lets a beetle crack tough seeds, and j does not. A drought leaves only tough seeds. Beetles with two j alleles cannot feed and do not breed. The survivors carry 20 J out of 32 alleles, so the frequency of J has risen from 0.5 to 0.625. No beetle changed. The gene pool did.
Two points to carry away. Selection acts on phenotypes, the traits that individuals show, but evolution is read in alleles, in the population. And an allele does not vanish just because the trait it causes is disadvantageous: here j is still carried by the surviving Jj beetles.
The animation "Watch it happen: allele frequencies shift", paused at 37.0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Darwin explained evolution without knowing how traits are inherited. The missing piece came later, with the study of genes: Mendel's results on inheritance were rediscovered in the early 1900s, and then DNA was found to carry the code. Biologists joined Darwin's natural selection to genetics in what is now called neo-Darwinism.
That gives a sharper definition. Evolution is a change in the allele frequencies of a gene pool over generations. Mutation adds new alleles, and natural selection is a process that changes how common each one is: individuals differ in their heritable traits, so they differ in how many offspring they leave, and so the alleles that go with the successful traits become more common in the gene pool.
The figure runs one population by hand. Twenty beetles have two alleles for jaw strength: J (the dominant one) lets a beetle crack tough seeds, and j does not. A drought leaves only tough seeds. Beetles with two j alleles cannot feed and do not breed. The survivors carry 20 J out of 32 alleles, so the frequency of J has risen from 0.5 to 0.625. No beetle changed. The gene pool did.
Two points to carry away. Selection acts on phenotypes, the traits that individuals show, but evolution is read in alleles, in the population. And an allele does not vanish just because the trait it causes is disadvantageous: here j is still carried by the surviving Jj beetles.
The animation "Watch it happen: allele frequencies shift", paused at 48.0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Darwin explained evolution without knowing how traits are inherited. The missing piece came later, with the study of genes: Mendel's results on inheritance were rediscovered in the early 1900s, and then DNA was found to carry the code. Biologists joined Darwin's natural selection to genetics in what is now called neo-Darwinism.
That gives a sharper definition. Evolution is a change in the allele frequencies of a gene pool over generations. Mutation adds new alleles, and natural selection is a process that changes how common each one is: individuals differ in their heritable traits, so they differ in how many offspring they leave, and so the alleles that go with the successful traits become more common in the gene pool.
The figure runs one population by hand. Twenty beetles have two alleles for jaw strength: J (the dominant one) lets a beetle crack tough seeds, and j does not. A drought leaves only tough seeds. Beetles with two j alleles cannot feed and do not breed. The survivors carry 20 J out of 32 alleles, so the frequency of J has risen from 0.5 to 0.625. No beetle changed. The gene pool did.
Two points to carry away. Selection acts on phenotypes, the traits that individuals show, but evolution is read in alleles, in the population. And an allele does not vanish just because the trait it causes is disadvantageous: here j is still carried by the surviving Jj beetles.
The animation "Watch it happen: allele frequencies shift", paused at 64.5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The video is iceage-f1d54b.mp4, one loop of the animation in the guide. It plays in PowerPoint and Keynote. Google Slides does not play a video embedded in a .pptx: download iceage-f1d54b.mp4 (https://www.biologybybradford.com/guides/downloads/scenes/iceage-f1d54b.mp4), upload it to Google Drive, then Insert &gt; Video &gt; Google Drive.
In the guide the class can change it as it runs: https://www.biologybybradford.com/guides/ib-biology-d4-1-natural-selection#neodarwin
What it shows, in order:
1. Inherited variation. Jaws differ, set by the two alleles of a jaw gene that each beetle carries (the pips): pink J large, green j slender.
2. Competition. Twelve beetles leave thirty-six young, three times as many as the ground can feed.
3. Environmental pressure. A drought leaves only tough seeds. Large jaws crack them; slender jaws cannot, and those beetles starve.
4. Adaptation. The twelve survivors all have large or medium jaws, the trait that suits a dry year. Every one carries J.
5. Genotype frequencies change. Only survivors breed, so the allele frequency of J rises in generation 2.
6. Evolution. The dry years go on. By generation 5 nearly every beetle has large jaws: no beetle changed, the population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Answer: A. 0.625. After the drought the 16 survivors carry 32 alleles, 20 of them J. The frequency is 20 out of 32. Some j alleles were lost with the jj beetles but most survive in the Jj beetles, so the pool shifts toward J without j disappearing.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48 of 60: Selection by hand (14 min).
The plan: Chapter 8's figure, with the marbles: pairs lay out the twenty beetles as 40 marbles, take out every jj pair, then recount the survivors' alleles. Check the frequency of J against the figure's 0.625. Define neo-Darwinism: Darwin plus genetics.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48 to 55 of 60: Watch ICE AGE again (7 min).
The plan: The higher level ICE AGE film in chapter 8. Where is the allele frequency in each letter? Ask: why did no individual evolve?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Write a definition of evolution in terms of allele frequency, and an example from today in one sentence.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Write a definition of evolution in terms of allele frequency, and an example from today in one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https://www.biologybybradford.com/exam-maker/sit?topics=D4.1&amp;level=HL&amp;paper=quiz&amp;marks=15&amp;src=ep
The guide: https://www.biologybybradford.com/guides/ib-biology-d4-1-natural-selection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D4.1  ·  Natural selection  ·  Lesson 4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video" Target="../media/media-25-1.mp4"/><Relationship Id="rId2" Type="http://schemas.microsoft.com/office/2007/relationships/media" Target="../media/media-25-1.mp4"/><Relationship Id="rId3" Type="http://schemas.openxmlformats.org/officeDocument/2006/relationships/image" Target="../media/image-25-3.png"/><Relationship Id="rId4" Type="http://schemas.openxmlformats.org/officeDocument/2006/relationships/slideLayout" Target="../slideLayouts/slideLayout2.xml"/><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hyperlink" Target="https://www.biologybybradford.com/exam-maker/sit?topics=D4.1&amp;level=HL&amp;paper=quiz&amp;marks=15&amp;src=ep" TargetMode="External"/><Relationship Id="rId2" Type="http://schemas.openxmlformats.org/officeDocument/2006/relationships/hyperlink" Target="https://www.biologybybradford.com/guides/ib-biology-d4-1-natural-selection" TargetMode="External"/><Relationship Id="rId3" Type="http://schemas.openxmlformats.org/officeDocument/2006/relationships/hyperlink" Target="https://www.biologybybradford.com/guides/ib-biology-d4-1-natural-selection#genepool" TargetMode="External"/><Relationship Id="rId4" Type="http://schemas.openxmlformats.org/officeDocument/2006/relationships/hyperlink" Target="https://www.biologybybradford.com/guides/ib-biology-d4-1-natural-selection#neodarwin" TargetMode="External"/><Relationship Id="rId5" Type="http://schemas.openxmlformats.org/officeDocument/2006/relationships/hyperlink" Target="https://www.biologybybradford.com/tools/tarsia?topics=ib:D4.1&amp;level=HL" TargetMode="External"/><Relationship Id="rId6" Type="http://schemas.openxmlformats.org/officeDocument/2006/relationships/hyperlink" Target="https://www.biologybybradford.com/tools/dominos?topics=ib:D4.1&amp;level=HL" TargetMode="External"/><Relationship Id="rId7" Type="http://schemas.openxmlformats.org/officeDocument/2006/relationships/hyperlink" Target="https://www.biologybybradford.com/tools/picture-reveal?topics=ib:D4.1&amp;level=HL" TargetMode="External"/><Relationship Id="rId8" Type="http://schemas.openxmlformats.org/officeDocument/2006/relationships/hyperlink" Target="https://www.biologybybradford.com/tools/pub-quiz?topics=ib:D4.1&amp;level=HL" TargetMode="External"/><Relationship Id="rId9" Type="http://schemas.openxmlformats.org/officeDocument/2006/relationships/hyperlink" Target="https://www.biologybybradford.com/escape-rooms?bank=ib:D4.1&amp;level=HL#bank" TargetMode="External"/><Relationship Id="rId10" Type="http://schemas.openxmlformats.org/officeDocument/2006/relationships/hyperlink" Target="https://www.biologybybradford.com/lessons/ib-biology-topic-d-4-1-hardy-weinberg-chi-squared" TargetMode="External"/><Relationship Id="rId11" Type="http://schemas.openxmlformats.org/officeDocument/2006/relationships/hyperlink" Target="https://www.biologybybradford.com/mcqs/ib-biology-topic-d-4-1-natural-selection-hl" TargetMode="External"/><Relationship Id="rId12" Type="http://schemas.openxmlformats.org/officeDocument/2006/relationships/hyperlink" Target="https://www.biologybybradford.com/mcqs/ib-biology-topic-d-4-1-natural-selection" TargetMode="External"/><Relationship Id="rId13" Type="http://schemas.openxmlformats.org/officeDocument/2006/relationships/hyperlink" Target="https://www.biologybybradford.com/tools/revision-maps/d4-1-natural-selection" TargetMode="External"/><Relationship Id="rId14" Type="http://schemas.openxmlformats.org/officeDocument/2006/relationships/hyperlink" Target="https://www.biologybybradford.com/exam-maker/ib/d4-1-natural-selection" TargetMode="External"/><Relationship Id="rId15" Type="http://schemas.openxmlformats.org/officeDocument/2006/relationships/hyperlink" Target="https://www.splycr.com/?set=b945b7b3-8bc3-5e61-97ea-2d7608371569" TargetMode="External"/><Relationship Id="rId16" Type="http://schemas.openxmlformats.org/officeDocument/2006/relationships/slideLayout" Target="../slideLayouts/slideLayout2.xml"/><Relationship Id="rId17"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D4.1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6</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Natural selection</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Gene pools and neo-Darwinism</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D4.1.9 to D4.1.11</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Describing a population by its allele frequencies, and defining evolution as a change in them</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7, 8</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Describe a gene pool, and calculate and compare allele frequencies in a population, using a database for a human example  (D4.1.9, D4.1.10)</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neo-Darwinism: how selection between individuals changes allele frequencies in the gene pool  (D4.1.11)</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Marbles in a bag</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get a bag of 20 coloured marbles for one gene.</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Do the two frequencies add to 1?</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Compare bags across the room.</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 · HL</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Marbles in a bag</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Coloured beads or marbles in two colours, small bags, a table for the counts.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Part 1 (the Do now): pairs share a bag of 20 marbles for one gene, green allele A and pink allele a. They count the alleles, write each frequency as a decimal and check that the two add to 1. Part 2 (lesson step three): pairs lay out chapter 8's population with 40 marbles, 20 green J and 20 pink j, in twenty pairs (4 JJ, 12 Jj, 4 jj). They take out every jj pair, recount the survivors' alleles and find the new frequency of J. Ask what happened to the individuals, and what to the gene pool.</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gene pool</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7: The gene pool</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69951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D4.1.9 D4.1.10 The gene pool and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gene pool</a:t>
            </a:r>
            <a:endParaRPr lang="en-US" sz="2800" dirty="0"/>
          </a:p>
        </p:txBody>
      </p:sp>
      <p:sp>
        <p:nvSpPr>
          <p:cNvPr id="5" name="Shape 3"/>
          <p:cNvSpPr/>
          <p:nvPr/>
        </p:nvSpPr>
        <p:spPr>
          <a:xfrm>
            <a:off x="3252375" y="1581912"/>
            <a:ext cx="568694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62103" y="1691640"/>
            <a:ext cx="546748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Ten individuals, each carrying two alleles of one gene: allele A in green, allele a in pink.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69951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D4.1.9 D4.1.10 The gene pool and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gene pool</a:t>
            </a:r>
            <a:endParaRPr lang="en-US" sz="2800" dirty="0"/>
          </a:p>
        </p:txBody>
      </p:sp>
      <p:sp>
        <p:nvSpPr>
          <p:cNvPr id="5" name="Shape 3"/>
          <p:cNvSpPr/>
          <p:nvPr/>
        </p:nvSpPr>
        <p:spPr>
          <a:xfrm>
            <a:off x="3252375" y="1581912"/>
            <a:ext cx="568694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62103" y="1691640"/>
            <a:ext cx="546748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Tip every allele into one jar: the gene pool, 20 alleles, 14 of them A and 6 of them 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69951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D4.1.9 D4.1.10 The gene pool and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gene pool</a:t>
            </a:r>
            <a:endParaRPr lang="en-US" sz="2800" dirty="0"/>
          </a:p>
        </p:txBody>
      </p:sp>
      <p:sp>
        <p:nvSpPr>
          <p:cNvPr id="5" name="Shape 3"/>
          <p:cNvSpPr/>
          <p:nvPr/>
        </p:nvSpPr>
        <p:spPr>
          <a:xfrm>
            <a:off x="3252375" y="1581912"/>
            <a:ext cx="568694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62103" y="1691640"/>
            <a:ext cx="546748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allele frequency of A is 14 out of 20, which is 0.7. The frequencies of A and a add to 1.</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69951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D4.1.9 D4.1.10 The gene pool and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gene pool</a:t>
            </a:r>
            <a:endParaRPr lang="en-US" sz="2800" dirty="0"/>
          </a:p>
        </p:txBody>
      </p:sp>
      <p:sp>
        <p:nvSpPr>
          <p:cNvPr id="5" name="Shape 3"/>
          <p:cNvSpPr/>
          <p:nvPr/>
        </p:nvSpPr>
        <p:spPr>
          <a:xfrm>
            <a:off x="3252375" y="1581912"/>
            <a:ext cx="568694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62103" y="1691640"/>
            <a:ext cx="546748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second population, cut off from the first, has different frequencies: 0.4 and 0.6.</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69951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D4.1.9 D4.1.10 The gene pool and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gene pool</a:t>
            </a:r>
            <a:endParaRPr lang="en-US" sz="2800" dirty="0"/>
          </a:p>
        </p:txBody>
      </p:sp>
      <p:sp>
        <p:nvSpPr>
          <p:cNvPr id="5" name="Shape 3"/>
          <p:cNvSpPr/>
          <p:nvPr/>
        </p:nvSpPr>
        <p:spPr>
          <a:xfrm>
            <a:off x="530271" y="1627632"/>
            <a:ext cx="662041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39999" y="1737360"/>
            <a:ext cx="640096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A gene pool is all the genes and their different alleles in a population.</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The useful number to take from a gene pool is an allele frequency: how common each allele is.</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Two populations that are geographically isolated, with few or no individuals breeding across the gap, build up different gene pools.</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Comparing allele frequencies between populations is a way to see how far apart their gene pools have become.</a:t>
            </a:r>
            <a:endParaRPr lang="en-US" sz="1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population of 50 diploid individuals has 30 copies of allele B in its gene pool. What is the frequency of B?</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0.30, because 30 copies is the same as 30 out of every 100 individuals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0.30, because there are 100 alleles in the pool and 30 are B</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0.60, because 30 of the 50 individuals in the population carry allele B</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population of 50 diploid individuals has 30 copies of allele B in its gene pool. What is the frequency of B?</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0.30, because 30 copies is the same as 30 out of every 100 individuals</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0.30, because there are 100 alleles in the pool and 30 are B</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0.60, because 30 of the 50 individuals in the population carry allele B</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Frequency 0.30. Each of the 50 diploid individuals has two alleles of the gene, so the gene pool holds 100 alleles. The 30 copies of B are 30 out of 100, which is 0.30. Counting individuals instead of alleles is the usual slip.</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34</a:t>
            </a:r>
            <a:endParaRPr lang="en-US" sz="1000" dirty="0"/>
          </a:p>
        </p:txBody>
      </p:sp>
      <p:sp>
        <p:nvSpPr>
          <p:cNvPr id="3" name="Text 1"/>
          <p:cNvSpPr/>
          <p:nvPr/>
        </p:nvSpPr>
        <p:spPr>
          <a:xfrm>
            <a:off x="457200" y="320040"/>
            <a:ext cx="186537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DATA TASK · HL</a:t>
            </a:r>
            <a:endParaRPr lang="en-US" sz="1100" dirty="0"/>
          </a:p>
        </p:txBody>
      </p:sp>
      <p:sp>
        <p:nvSpPr>
          <p:cNvPr id="4" name="Text 2"/>
          <p:cNvSpPr/>
          <p:nvPr/>
        </p:nvSpPr>
        <p:spPr>
          <a:xfrm>
            <a:off x="245973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Search a database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Devices with internet access, a recording sheet with space for two populations and the source.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open a human allele frequency database your school can reach and find one allele (the sickle-cell allele of the beta haemoglobin gene is a good one) in two populations from different regions. They write both frequencies, say which is higher, and suggest a reason (malaria is the usual one for the sickle allele). If the database is not available, give the table in chapter 7 and ask the same questions.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Selection by hand</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8: Selection shifts allele frequencies</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D4.1.11 Selection changes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Selection shifts allele frequencies</a:t>
            </a:r>
            <a:endParaRPr lang="en-US" sz="2800" dirty="0"/>
          </a:p>
        </p:txBody>
      </p:sp>
      <p:sp>
        <p:nvSpPr>
          <p:cNvPr id="5" name="Shape 3"/>
          <p:cNvSpPr/>
          <p:nvPr/>
        </p:nvSpPr>
        <p:spPr>
          <a:xfrm>
            <a:off x="3238034" y="1581912"/>
            <a:ext cx="57156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47762" y="1691640"/>
            <a:ext cx="54961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Twenty beetles, each with two alleles of a jaw gene. Across the population, J and j are equally common: p = 0.5.</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D4.1.11 Selection changes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Selection shifts allele frequencies</a:t>
            </a:r>
            <a:endParaRPr lang="en-US" sz="2800" dirty="0"/>
          </a:p>
        </p:txBody>
      </p:sp>
      <p:sp>
        <p:nvSpPr>
          <p:cNvPr id="5" name="Shape 3"/>
          <p:cNvSpPr/>
          <p:nvPr/>
        </p:nvSpPr>
        <p:spPr>
          <a:xfrm>
            <a:off x="3238034" y="1581912"/>
            <a:ext cx="57156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47762" y="1691640"/>
            <a:ext cx="54961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drought leaves only tough seeds. The four jj beetles cannot feed and do not breed.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D4.1.11 Selection changes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Selection shifts allele frequencies</a:t>
            </a:r>
            <a:endParaRPr lang="en-US" sz="2800" dirty="0"/>
          </a:p>
        </p:txBody>
      </p:sp>
      <p:sp>
        <p:nvSpPr>
          <p:cNvPr id="5" name="Shape 3"/>
          <p:cNvSpPr/>
          <p:nvPr/>
        </p:nvSpPr>
        <p:spPr>
          <a:xfrm>
            <a:off x="3238034" y="1581912"/>
            <a:ext cx="57156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47762" y="1691640"/>
            <a:ext cx="54961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Count the alleles of the 16 survivors: 20 J and 12 j. The frequency of J is now 0.625.</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D4.1.11 Selection changes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Selection shifts allele frequencies</a:t>
            </a:r>
            <a:endParaRPr lang="en-US" sz="2800" dirty="0"/>
          </a:p>
        </p:txBody>
      </p:sp>
      <p:sp>
        <p:nvSpPr>
          <p:cNvPr id="5" name="Shape 3"/>
          <p:cNvSpPr/>
          <p:nvPr/>
        </p:nvSpPr>
        <p:spPr>
          <a:xfrm>
            <a:off x="3238034" y="1581912"/>
            <a:ext cx="57156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47762" y="1691640"/>
            <a:ext cx="54961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survivors breed, so their gene pool is the next generation's. The allele frequency has changed: evolution.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D4.1.11 Selection changes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Selection shifts allele frequencies</a:t>
            </a:r>
            <a:endParaRPr lang="en-US" sz="2800" dirty="0"/>
          </a:p>
        </p:txBody>
      </p:sp>
      <p:sp>
        <p:nvSpPr>
          <p:cNvPr id="5" name="Shape 3"/>
          <p:cNvSpPr/>
          <p:nvPr/>
        </p:nvSpPr>
        <p:spPr>
          <a:xfrm>
            <a:off x="513481" y="1627632"/>
            <a:ext cx="6653997"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23209" y="1737360"/>
            <a:ext cx="6434541"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Biologists joined Darwin's natural selection to genetics in what is now called neo-Darwinism.</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That gives a sharper definition.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figure runs one population by hand.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D4.1.11 Selection changes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Selection shifts allele frequencies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Inherited variation. Jaws differ, set by the two alleles of a jaw gene that each beetle carries (the pips): pink J large, green j slender.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D4.1.11 Selection changes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Selection shifts allele frequencies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Competition. Twelve beetles leave thirty-six young, three times as many as the ground can feed.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36 young, food for 12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D4.1.11 Selection changes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Selection shifts allele frequencies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Environmental pressure. A drought leaves only tough seeds. Large jaws crack them; slender jaws cannot, and those beetles starve.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36 young, food for 12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D4.1.11 Selection changes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Selection shifts allele frequencies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Adaptation. The twelve survivors all have large or medium jaws, the trait that suits a dry year. Every one carries J.</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12 of 36 survive</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D4.1.11 Selection changes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Selection shifts allele frequencies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Genotype frequencies change. Only survivors breed, so the allele frequency of J rises in generation 2.</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D4.1.11 Selection changes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Selection shifts allele frequencies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Evolution. The dry years go on. By generation 5 nearly every beetle has large jaws: no beetle changed, the population did.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D4.1.11 Selection changes allele frequencies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Selection shifts allele frequencies</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40273" y="1600200"/>
            <a:ext cx="6311149"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031713" y="1691640"/>
            <a:ext cx="6128269"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allele frequencies shift: click to play. It loops every 66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the beetle example, the J share of the gene pool was 0.5 before the drought and 20 of the 32 alleles of the survivors. What is it among the survivors?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0.625, because 20 of the 32 surviving alleles are J</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0.5, because every J allele survived and none was lost</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0.75, because the four jj beetles carried no J alleles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the beetle example, the J share of the gene pool was 0.5 before the drought and 20 of the 32 alleles of the survivors. What is it among the survivors?</a:t>
            </a:r>
            <a:endParaRPr lang="en-US" sz="2600" dirty="0"/>
          </a:p>
        </p:txBody>
      </p:sp>
      <p:sp>
        <p:nvSpPr>
          <p:cNvPr id="5" name="Text 3"/>
          <p:cNvSpPr/>
          <p:nvPr/>
        </p:nvSpPr>
        <p:spPr>
          <a:xfrm>
            <a:off x="731520" y="224028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0.625, because 20 of the 32 surviving alleles are J</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0.5, because every J allele survived and none was lost</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0.75, because the four jj beetles carried no J alleles</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0.625. After the drought the 16 survivors carry 32 alleles, 20 of them J. The frequency is 20 out of 32. Some j alleles were lost with the jj beetles but most survive in the Jj beetles, so the pool shifts toward J without j disappearing.</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frequency of an allele can change without any one individual changing at all. Do not write "the beetles evolved"; write "the allele frequency in the population changed".</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48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7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Watch ICE AGE again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Where is the allele frequency in each letter?</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Ask: why did no individual evolve?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a gene pool, and calculate and compare allele frequencies in a population, using a database for a human example  (D4.1.9, D4.1.10)</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neo-Darwinism: how selection between individuals changes allele frequencies in the gene pool  (D4.1.11)</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Write a definition of evolution in terms of allele frequency, and an example from today in one sentence.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D4.1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7 The gene pool</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8 Selection shifts allele frequencies</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D4.1,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D4.1,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D4.1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D4.1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Hardy–Weinberg &amp; Chi-Squared</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Natural Selection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Natural Selection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D4.1 Natural selection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D4.1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D4.1 Natural Selection</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D4.1 Natural selection, lesson 4: Gene pools and neo-Darwinism (HL)</dc:title>
  <dc:subject>PptxGenJS Presentation</dc:subject>
  <dc:creator>Biology by Bradford</dc:creator>
  <cp:lastModifiedBy>Biology by Bradford</cp:lastModifiedBy>
  <cp:revision>1</cp:revision>
  <dcterms:created xsi:type="dcterms:W3CDTF">2026-10-25T21:15:34Z</dcterms:created>
  <dcterms:modified xsi:type="dcterms:W3CDTF">2026-10-25T21:15:34Z</dcterms:modified>
</cp:coreProperties>
</file>