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D4.1, Natural selection. Lesson 6 of 6: Artificial selection, and putting it together (higher level), 60 minutes.
The plan, minute by minute (each slide's footer says where you are):
0 to 5 min (5)  Do now
5 to 15 min (10)  Choose the parents
15 to 25 min (10)  Natural or artificial?
25 to 45 min (20)  ICE AGE on a fresh case
45 to 55 min (10)  Exam practice
55 to 60 min (5)  Exit
What students get wrong:
"Natural selection makes perfect organisms." It sorts what variation exists, under current conditions, so every organism is a compromise.
"The antibiotic caused the resistance." The mutation was already there, or arose by chance; the antibiotic only changed who survived.
Stretch and support:
Stretch: breeders choose for one trait. Why do other traits sometimes change at the same time?
The lesson plan to print: https://www.biologybybradford.com/guides/downloads/ib-biology-d4-1-natural-selection-lesson-6-plan.pdf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Vote: antibiotic resistance in bacteria is artificial selection or natural selection? Keep the votes up.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Choose the parents (10 min).
The plan: The dice model below, three rounds. Plot the class mean each round on the board. What happened to the variation as the breeder chose?
The activity: Choose the parents. Each group gets ten cards, each with a number from 1 to 10 for a trait (the size of a cob). They pick the two highest as parents. Offspring values are the parents' mean plus the roll of two dice (first die minus second), and the teacher deals the next ten cards that way. After three rounds, they plot the class mean each round. What happened to the mean, and to the spread?
Needs: ten cards per group, two dice, a results grid.
The time: 10 minutes, minutes 5 to 15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Choose the parents (10 min).
The plan: The dice model below, three rounds. Plot the class mean each round on the board. What happened to the variation as the breeder chose?
The activity: ICE AGE on a fresh example. Give a new population, not one from the guide, such as an island population of lizards whose food changes (invent the details, and make clear it is invented). On six strips, pairs write what happens at each of Inherited variation, Competition, Environmental pressure, Adaptations, Genes and Evolution, then order and read them aloud. Check that each strip is about the example, not just the definition, and that "Genes" is about allele frequencies.
Needs: six blank strips per pair, the invented case on a card.
The time: 10 minutes, minutes 5 to 15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The activity: Natural or artificial?. Eight cards: farmers breeding the heaviest dairy cows; antibiotic resistance in a hospital ward; a breeder keeping only the gentlest puppies; insecticide resistance in a pest; bigger maize cobs over centuries; a dry year in which tough-seeded plants spread; a greenhouse grower choosing the tallest seedlings; resistant weeds after a herbicide. Sort into artificial selection (a person chooses the parents) and natural selection, then argue about any card where the line is unclear.
Needs: printed cards, one set per pair.
The time: 10 minutes, minutes 15 to 25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Artificial selection is natural selection with a person choosing the parents. Farmers and breeders pick the individuals with the traits they want, the biggest cobs, the best milkers, the gentlest dogs, and let only those breed. The alleles that go with the chosen trait become commoner in each generation. It can change a population quickly, because a breeder's choice can be very strict. The A4.1 guide has the examples of crops and domestic animals, and its finches dry lab lets you try selection on a bench, so they are not repeated here.
The key word is deliberate. Humans sometimes change the environment without meaning to, and that can be a selection pressure too. Take an antibiotic. In a huge population of bacteria, mutation has by chance made a few cells resistant. The antibiotic kills the susceptible cells and leaves the resistant ones, which divide with no competitors. The resistance alleles go from rare to common.
Nobody chose the resistant bacteria for breeding, and nobody wanted the result. The antibiotic acted as a selection pressure on variation that already existed, so this is natural selection, an unintended consequence of a human action, not artificial selection. It matters in medicine: the more an antibiotic is used, the stronger the pressure, so using antibiotics only when they are needed slows the spread of resistance.
Example: Compare Artificial selection: a person decides which individuals breed, for a trait they want, and the change is the aim. Natural selection by a human action: the environment decides who survives and breeds, nobody meant it, and the change is a side effect. The mechanism, heritable variation sorted by survival and reproduction, is the same in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Artificial selection is natural selection with a person choosing the parents. Farmers and breeders pick the individuals with the traits they want, the biggest cobs, the best milkers, the gentlest dogs, and let only those breed. The alleles that go with the chosen trait become commoner in each generation. It can change a population quickly, because a breeder's choice can be very strict. The A4.1 guide has the examples of crops and domestic animals, and its finches dry lab lets you try selection on a bench, so they are not repeated here.
The key word is deliberate. Humans sometimes change the environment without meaning to, and that can be a selection pressure too. Take an antibiotic. In a huge population of bacteria, mutation has by chance made a few cells resistant. The antibiotic kills the susceptible cells and leaves the resistant ones, which divide with no competitors. The resistance alleles go from rare to common.
Nobody chose the resistant bacteria for breeding, and nobody wanted the result. The antibiotic acted as a selection pressure on variation that already existed, so this is natural selection, an unintended consequence of a human action, not artificial selection. It matters in medicine: the more an antibiotic is used, the stronger the pressure, so using antibiotics only when they are needed slows the spread of resistance.
Example: Compare Artificial selection: a person decides which individuals breed, for a trait they want, and the change is the aim. Natural selection by a human action: the environment decides who survives and breeds, nobody meant it, and the change is a side effect. The mechanism, heritable variation sorted by survival and reproduction, is the same in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Artificial selection is natural selection with a person choosing the parents. Farmers and breeders pick the individuals with the traits they want, the biggest cobs, the best milkers, the gentlest dogs, and let only those breed. The alleles that go with the chosen trait become commoner in each generation. It can change a population quickly, because a breeder's choice can be very strict. The A4.1 guide has the examples of crops and domestic animals, and its finches dry lab lets you try selection on a bench, so they are not repeated here.
The key word is deliberate. Humans sometimes change the environment without meaning to, and that can be a selection pressure too. Take an antibiotic. In a huge population of bacteria, mutation has by chance made a few cells resistant. The antibiotic kills the susceptible cells and leaves the resistant ones, which divide with no competitors. The resistance alleles go from rare to common.
Nobody chose the resistant bacteria for breeding, and nobody wanted the result. The antibiotic acted as a selection pressure on variation that already existed, so this is natural selection, an unintended consequence of a human action, not artificial selection. It matters in medicine: the more an antibiotic is used, the stronger the pressure, so using antibiotics only when they are needed slows the spread of resistance.
Example: Compare Artificial selection: a person decides which individuals breed, for a trait they want, and the change is the aim. Natural selection by a human action: the environment decides who survives and breeds, nobody meant it, and the change is a side effect. The mechanism, heritable variation sorted by survival and reproduction, is the same in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Artificial selection is natural selection with a person choosing the parents. Farmers and breeders pick the individuals with the traits they want, the biggest cobs, the best milkers, the gentlest dogs, and let only those breed. The alleles that go with the chosen trait become commoner in each generation. It can change a population quickly, because a breeder's choice can be very strict. The A4.1 guide has the examples of crops and domestic animals, and its finches dry lab lets you try selection on a bench, so they are not repeated here.
The key word is deliberate. Humans sometimes change the environment without meaning to, and that can be a selection pressure too. Take an antibiotic. In a huge population of bacteria, mutation has by chance made a few cells resistant. The antibiotic kills the susceptible cells and leaves the resistant ones, which divide with no competitors. The resistance alleles go from rare to common.
Nobody chose the resistant bacteria for breeding, and nobody wanted the result. The antibiotic acted as a selection pressure on variation that already existed, so this is natural selection, an unintended consequence of a human action, not artificial selection. It matters in medicine: the more an antibiotic is used, the stronger the pressure, so using antibiotics only when they are needed slows the spread of resistance.
Example: Compare Artificial selection: a person decides which individuals breed, for a trait they want, and the change is the aim. Natural selection by a human action: the environment decides who survives and breeds, nobody meant it, and the change is a side effect. The mechanism, heritable variation sorted by survival and reproduction, is the same in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Artificial selection is natural selection with a person choosing the parents. Farmers and breeders pick the individuals with the traits they want, the biggest cobs, the best milkers, the gentlest dogs, and let only those breed. The alleles that go with the chosen trait become commoner in each generation. It can change a population quickly, because a breeder's choice can be very strict. The A4.1 guide has the examples of crops and domestic animals, and its finches dry lab lets you try selection on a bench, so they are not repeated here.
The key word is deliberate. Humans sometimes change the environment without meaning to, and that can be a selection pressure too. Take an antibiotic. In a huge population of bacteria, mutation has by chance made a few cells resistant. The antibiotic kills the susceptible cells and leaves the resistant ones, which divide with no competitors. The resistance alleles go from rare to common.
Nobody chose the resistant bacteria for breeding, and nobody wanted the result. The antibiotic acted as a selection pressure on variation that already existed, so this is natural selection, an unintended consequence of a human action, not artificial selection. It matters in medicine: the more an antibiotic is used, the stronger the pressure, so using antibiotics only when they are needed slows the spread of resistance.
Example: Compare Artificial selection: a person decides which individuals breed, for a trait they want, and the change is the aim. Natural selection by a human action: the environment decides who survives and breeds, nobody meant it, and the change is a side effect. The mechanism, heritable variation sorted by survival and reproduction, is the same in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Artificial selection is natural selection with a person choosing the parents. Farmers and breeders pick the individuals with the traits they want, the biggest cobs, the best milkers, the gentlest dogs, and let only those breed. The alleles that go with the chosen trait become commoner in each generation. It can change a population quickly, because a breeder's choice can be very strict. The A4.1 guide has the examples of crops and domestic animals, and its finches dry lab lets you try selection on a bench, so they are not repeated here.
The key word is deliberate. Humans sometimes change the environment without meaning to, and that can be a selection pressure too. Take an antibiotic. In a huge population of bacteria, mutation has by chance made a few cells resistant. The antibiotic kills the susceptible cells and leaves the resistant ones, which divide with no competitors. The resistance alleles go from rare to common.
Nobody chose the resistant bacteria for breeding, and nobody wanted the result. The antibiotic acted as a selection pressure on variation that already existed, so this is natural selection, an unintended consequence of a human action, not artificial selection. It matters in medicine: the more an antibiotic is used, the stronger the pressure, so using antibiotics only when they are needed slows the spread of resistance.
Example: Compare Artificial selection: a person decides which individuals breed, for a trait they want, and the change is the aim. Natural selection by a human action: the environment decides who survives and breeds, nobody meant it, and the change is a side effect. The mechanism, heritable variation sorted by survival and reproduction, is the same in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Answer: B. Natural selection. The farmers did not choose which pests would breed, and they did not mean to produce resistant ones. The insecticide was a selection pressure that spared the pests with a heritable resistance, and the resistance alleles became commoner. Artificial selection needs a deliberate choice of the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Natural or artificial? (10 min).
The plan: Chapter 11's figure, then the card sort below. Go back to the vote: the antibiotic was a pressure nobody meant to apply with those consequences, so it is natural selection.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ICE AGE on a fresh case (20 min).
The plan: The activity below: a new example, and students put the six letters onto it with their own words. Pairs swap and mark each other's against the list of letters. Then link the six letters to the Hardy-Weinberg conditions: which does selection break?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Exam practice (10 min).
The plan: A written question on D4.1 from the exam maker (in Practise and revise, below), set at HL, in 8 minutes, then peer-marked against the markscheme. For homework, the Check step: a fresh paper on D4.1, marked as students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Linking question, in one sentence each: how do intraspecific and interspecific interactions differ, and what is one way competition is reduced?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Linking question, in one sentence each: how do intraspecific and interspecific interactions differ, and what is one way competition is reduced?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https://www.biologybybradford.com/exam-maker/sit?topics=D4.1&amp;level=HL&amp;paper=quiz&amp;marks=15&amp;src=ep
The guide: https://www.biologybybradford.com/guides/ib-biology-d4-1-natural-selection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D4.1  ·  Natural selection  ·  Lesson 6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www.biologybybradford.com/exam-maker/sit?topics=D4.1&amp;level=HL&amp;paper=quiz&amp;marks=15&amp;src=ep" TargetMode="External"/><Relationship Id="rId2" Type="http://schemas.openxmlformats.org/officeDocument/2006/relationships/hyperlink" Target="https://www.biologybybradford.com/guides/ib-biology-d4-1-natural-selection" TargetMode="External"/><Relationship Id="rId3" Type="http://schemas.openxmlformats.org/officeDocument/2006/relationships/hyperlink" Target="https://www.biologybybradford.com/guides/ib-biology-d4-1-natural-selection#artificial" TargetMode="External"/><Relationship Id="rId4" Type="http://schemas.openxmlformats.org/officeDocument/2006/relationships/hyperlink" Target="https://www.biologybybradford.com/tools/tarsia?topics=ib:D4.1&amp;level=HL" TargetMode="External"/><Relationship Id="rId5" Type="http://schemas.openxmlformats.org/officeDocument/2006/relationships/hyperlink" Target="https://www.biologybybradford.com/tools/dominos?topics=ib:D4.1&amp;level=HL" TargetMode="External"/><Relationship Id="rId6" Type="http://schemas.openxmlformats.org/officeDocument/2006/relationships/hyperlink" Target="https://www.biologybybradford.com/tools/picture-reveal?topics=ib:D4.1&amp;level=HL" TargetMode="External"/><Relationship Id="rId7" Type="http://schemas.openxmlformats.org/officeDocument/2006/relationships/hyperlink" Target="https://www.biologybybradford.com/tools/pub-quiz?topics=ib:D4.1&amp;level=HL" TargetMode="External"/><Relationship Id="rId8" Type="http://schemas.openxmlformats.org/officeDocument/2006/relationships/hyperlink" Target="https://www.biologybybradford.com/escape-rooms?bank=ib:D4.1&amp;level=HL#bank" TargetMode="External"/><Relationship Id="rId9" Type="http://schemas.openxmlformats.org/officeDocument/2006/relationships/hyperlink" Target="https://www.biologybybradford.com/lessons/ib-biology-topic-d-4-1-hardy-weinberg-chi-squared" TargetMode="External"/><Relationship Id="rId10" Type="http://schemas.openxmlformats.org/officeDocument/2006/relationships/hyperlink" Target="https://www.biologybybradford.com/mcqs/ib-biology-topic-d-4-1-natural-selection-hl" TargetMode="External"/><Relationship Id="rId11" Type="http://schemas.openxmlformats.org/officeDocument/2006/relationships/hyperlink" Target="https://www.biologybybradford.com/mcqs/ib-biology-topic-d-4-1-natural-selection" TargetMode="External"/><Relationship Id="rId12" Type="http://schemas.openxmlformats.org/officeDocument/2006/relationships/hyperlink" Target="https://www.biologybybradford.com/tools/revision-maps/d4-1-natural-selection" TargetMode="External"/><Relationship Id="rId13" Type="http://schemas.openxmlformats.org/officeDocument/2006/relationships/hyperlink" Target="https://www.biologybybradford.com/exam-maker/ib/d4-1-natural-selection" TargetMode="External"/><Relationship Id="rId14" Type="http://schemas.openxmlformats.org/officeDocument/2006/relationships/hyperlink" Target="https://www.splycr.com/?set=b945b7b3-8bc3-5e61-97ea-2d7608371569" TargetMode="External"/><Relationship Id="rId15" Type="http://schemas.openxmlformats.org/officeDocument/2006/relationships/slideLayout" Target="../slideLayouts/slideLayout2.xml"/><Relationship Id="rId16"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6 OF 6</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Natural selection</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Artificial selection, and putting it together</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D4.1.15</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Artificial selection against natural selection, antibiotic resistance as natural selection, and a consolidation of the whole subtopic</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11</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Distinguish artificial selection from natural selection, and explain antibiotic resistance as natural selection  (D4.1.15)</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Vote: antibiotic resistance in bacteria is artificial selection or natural selection?</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 · HL</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Choose the parents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Ten cards per group, two dice, a results grid.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group gets ten cards, each with a number from 1 to 10 for a trait (the size of a cob). They pick the two highest as parents. Offspring values are the parents' mean plus the roll of two dice (first die minus second), and the teacher deals the next ten cards that way. After three rounds, they plot the class mean each round. What happened to the mean, and to the spread?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ICE AGE on a fresh example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300" dirty="0">
                <a:solidFill>
                  <a:srgbClr val="1A3A2A"/>
                </a:solidFill>
                <a:latin typeface="Arial" pitchFamily="34" charset="0"/>
                <a:ea typeface="Arial" pitchFamily="34" charset="-122"/>
                <a:cs typeface="Arial" pitchFamily="34" charset="-120"/>
              </a:rPr>
              <a:t>Six blank strips per pair, the invented case on a card.</a:t>
            </a:r>
            <a:endParaRPr lang="en-US" sz="13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Give a new population, not one from the guide, such as an island population of lizards whose food changes (invent the details, and make clear it is invented). On six strips, pairs write what happens at each of Inherited variation, Competition, Environmental pressure, Adaptations, Genes and Evolution, then order and read them aloud. Check that each strip is about the example, not just the definition, and that "Genes" is about allele frequencies.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 · HL</a:t>
            </a:r>
            <a:endParaRPr lang="en-US" sz="1100" dirty="0"/>
          </a:p>
        </p:txBody>
      </p:sp>
      <p:sp>
        <p:nvSpPr>
          <p:cNvPr id="4" name="Text 2"/>
          <p:cNvSpPr/>
          <p:nvPr/>
        </p:nvSpPr>
        <p:spPr>
          <a:xfrm>
            <a:off x="245973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Natural or artificial?</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Eight cards: farmers breeding the heaviest dairy cows; antibiotic resistance in a hospital ward; a breeder keeping only the gentlest puppies; insecticide resistance in a pest; bigger maize cobs over centuries; a dry year in which tough-seeded plants spread; a greenhouse grower choosing the tallest seedlings; resistant weeds after a herbicide. Sort into artificial selection (a person chooses the parents) and natural selection, then argue about any card where the line is unclear.</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D4.1.15 Artificial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Artificial selection and its side effects</a:t>
            </a:r>
            <a:endParaRPr lang="en-US" sz="2800" dirty="0"/>
          </a:p>
        </p:txBody>
      </p:sp>
      <p:sp>
        <p:nvSpPr>
          <p:cNvPr id="5" name="Shape 3"/>
          <p:cNvSpPr/>
          <p:nvPr/>
        </p:nvSpPr>
        <p:spPr>
          <a:xfrm>
            <a:off x="3533435" y="1581912"/>
            <a:ext cx="512482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43163" y="1691640"/>
            <a:ext cx="490536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crop varies in the size of its cobs. Each plant's size is partly heritable.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D4.1.15 Artificial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Artificial selection and its side effects</a:t>
            </a:r>
            <a:endParaRPr lang="en-US" sz="2800" dirty="0"/>
          </a:p>
        </p:txBody>
      </p:sp>
      <p:sp>
        <p:nvSpPr>
          <p:cNvPr id="5" name="Shape 3"/>
          <p:cNvSpPr/>
          <p:nvPr/>
        </p:nvSpPr>
        <p:spPr>
          <a:xfrm>
            <a:off x="3533435" y="1581912"/>
            <a:ext cx="512482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43163" y="1691640"/>
            <a:ext cx="490536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breeder picks the largest and lets only those breed.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D4.1.15 Artificial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Artificial selection and its side effects</a:t>
            </a:r>
            <a:endParaRPr lang="en-US" sz="2800" dirty="0"/>
          </a:p>
        </p:txBody>
      </p:sp>
      <p:sp>
        <p:nvSpPr>
          <p:cNvPr id="5" name="Shape 3"/>
          <p:cNvSpPr/>
          <p:nvPr/>
        </p:nvSpPr>
        <p:spPr>
          <a:xfrm>
            <a:off x="3533435" y="1581912"/>
            <a:ext cx="512482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43163" y="1691640"/>
            <a:ext cx="490536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Repeat for a few generations: the cobs get steadily bigger, as the alleles for size become commoner.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D4.1.15 Artificial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Artificial selection and its side effects</a:t>
            </a:r>
            <a:endParaRPr lang="en-US" sz="2800" dirty="0"/>
          </a:p>
        </p:txBody>
      </p:sp>
      <p:sp>
        <p:nvSpPr>
          <p:cNvPr id="5" name="Shape 3"/>
          <p:cNvSpPr/>
          <p:nvPr/>
        </p:nvSpPr>
        <p:spPr>
          <a:xfrm>
            <a:off x="3533435" y="1581912"/>
            <a:ext cx="512482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43163" y="1691640"/>
            <a:ext cx="490536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dish of bacteria with one resistant cell among many susceptible ones.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D4.1.15 Artificial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Artificial selection and its side effects</a:t>
            </a:r>
            <a:endParaRPr lang="en-US" sz="2800" dirty="0"/>
          </a:p>
        </p:txBody>
      </p:sp>
      <p:sp>
        <p:nvSpPr>
          <p:cNvPr id="5" name="Shape 3"/>
          <p:cNvSpPr/>
          <p:nvPr/>
        </p:nvSpPr>
        <p:spPr>
          <a:xfrm>
            <a:off x="3533435" y="1581912"/>
            <a:ext cx="512482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43163" y="1691640"/>
            <a:ext cx="490536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Add an antibiotic: the susceptible cells die, the resistant one multiplies. Nobody chose it, so this is natural selection.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D4.1.15 Artificial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Artificial selection and its side effects</a:t>
            </a:r>
            <a:endParaRPr lang="en-US" sz="2800" dirty="0"/>
          </a:p>
        </p:txBody>
      </p:sp>
      <p:sp>
        <p:nvSpPr>
          <p:cNvPr id="5" name="Shape 3"/>
          <p:cNvSpPr/>
          <p:nvPr/>
        </p:nvSpPr>
        <p:spPr>
          <a:xfrm>
            <a:off x="859316" y="1627632"/>
            <a:ext cx="596232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69044" y="1737360"/>
            <a:ext cx="574287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Artificial selection is natural selection with a person choosing the parents.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antibiotic acted as a selection pressure on variation that already existed, so this is natural selection, an unintended consequence of a human action, not artificial selection.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key word is deliberate.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Farmers spray a crop with an insecticide. After some years most of the pests resist it. Which kind of selection has taken place?</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Artificial selection, because the farmers chose to use the insecticide on their crop</a:t>
            </a:r>
            <a:endParaRPr lang="en-US" sz="1900" dirty="0"/>
          </a:p>
        </p:txBody>
      </p:sp>
      <p:sp>
        <p:nvSpPr>
          <p:cNvPr id="6" name="Text 4"/>
          <p:cNvSpPr/>
          <p:nvPr/>
        </p:nvSpPr>
        <p:spPr>
          <a:xfrm>
            <a:off x="731520" y="32197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Natural selection, because the insecticide killed some pests and spared others</a:t>
            </a:r>
            <a:endParaRPr lang="en-US" sz="1900" dirty="0"/>
          </a:p>
        </p:txBody>
      </p:sp>
      <p:sp>
        <p:nvSpPr>
          <p:cNvPr id="7" name="Text 5"/>
          <p:cNvSpPr/>
          <p:nvPr/>
        </p:nvSpPr>
        <p:spPr>
          <a:xfrm>
            <a:off x="731520" y="390956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because the pests changed their bodies to cope with the poison they met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Farmers spray a crop with an insecticide. After some years most of the pests resist it. Which kind of selection has taken place?</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Artificial selection, because the farmers chose to use the insecticide on their crop</a:t>
            </a:r>
            <a:endParaRPr lang="en-US" sz="1900" dirty="0"/>
          </a:p>
        </p:txBody>
      </p:sp>
      <p:sp>
        <p:nvSpPr>
          <p:cNvPr id="6" name="Text 4"/>
          <p:cNvSpPr/>
          <p:nvPr/>
        </p:nvSpPr>
        <p:spPr>
          <a:xfrm>
            <a:off x="731520" y="32197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Natural selection, because the insecticide killed some pests and spared others</a:t>
            </a:r>
            <a:endParaRPr lang="en-US" sz="1900" dirty="0"/>
          </a:p>
        </p:txBody>
      </p:sp>
      <p:sp>
        <p:nvSpPr>
          <p:cNvPr id="7" name="Text 5"/>
          <p:cNvSpPr/>
          <p:nvPr/>
        </p:nvSpPr>
        <p:spPr>
          <a:xfrm>
            <a:off x="731520" y="390956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because the pests changed their bodies to cope with the poison they met</a:t>
            </a:r>
            <a:endParaRPr lang="en-US" sz="1900" dirty="0"/>
          </a:p>
        </p:txBody>
      </p:sp>
      <p:sp>
        <p:nvSpPr>
          <p:cNvPr id="8" name="Text 6"/>
          <p:cNvSpPr/>
          <p:nvPr/>
        </p:nvSpPr>
        <p:spPr>
          <a:xfrm>
            <a:off x="731520" y="4888992"/>
            <a:ext cx="10728655" cy="143865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Natural selection. The farmers did not choose which pests would breed, and they did not mean to produce resistant ones. The insecticide was a selection pressure that spared the pests with a heritable resistance, and the resistance alleles became commoner. Artificial selection needs a deliberate choice of the parents.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resistance did not appear "because" of the antibiotic, and the bacteria did not learn to resist. The mutation was already there, or arose by chance. The antibiotic only changed who survived.</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ICE AGE on a fresh case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swap and mark each other's against the list of letters.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Then link the six letters to the Hardy-Weinberg conditions: which does selection break?</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Exam practice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written question on D4.1 from the exam maker, set at HL, in 8 minutes, then peer-marked against the markscheme.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Distinguish artificial selection from natural selection, and explain antibiotic resistance as natural selection  (D4.1.15)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Linking question, in one sentence each: how do intraspecific and interspecific interactions differ, and what is one way competition is reduced?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D4.1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11 Artificial selection and its side effects</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D4.1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Hardy–Weinberg &amp; Chi-Squared</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Natural Selection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Natural Selection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D4.1 Natural selection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D4.1 Natural Selection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D4.1 Natural selection, lesson 6: Artificial selection, and putting it together (HL)</dc:title>
  <dc:subject>PptxGenJS Presentation</dc:subject>
  <dc:creator>Biology by Bradford</dc:creator>
  <cp:lastModifiedBy>Biology by Bradford</cp:lastModifiedBy>
  <cp:revision>1</cp:revision>
  <dcterms:created xsi:type="dcterms:W3CDTF">2026-10-25T21:15:38Z</dcterms:created>
  <dcterms:modified xsi:type="dcterms:W3CDTF">2026-10-25T21:15:38Z</dcterms:modified>
</cp:coreProperties>
</file>